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257" r:id="rId3"/>
    <p:sldId id="258" r:id="rId4"/>
    <p:sldId id="275"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4"/>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CDD9"/>
    <a:srgbClr val="EFE7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962E0A-9308-4B4B-A2E7-F0B1D4FF8A29}" type="datetimeFigureOut">
              <a:rPr lang="nl-NL" smtClean="0"/>
              <a:t>14-10-2023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084FA5-398A-43A0-AFD4-EFA7381D43F8}" type="slidenum">
              <a:rPr lang="nl-NL" smtClean="0"/>
              <a:t>‹nr.›</a:t>
            </a:fld>
            <a:endParaRPr lang="nl-NL"/>
          </a:p>
        </p:txBody>
      </p:sp>
    </p:spTree>
    <p:extLst>
      <p:ext uri="{BB962C8B-B14F-4D97-AF65-F5344CB8AC3E}">
        <p14:creationId xmlns:p14="http://schemas.microsoft.com/office/powerpoint/2010/main" val="2782048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2D2374-D6D7-ACDA-5794-BEE95E3CBE7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1C12581-AD6F-F83C-C9A2-7D98D24958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7DA80C9-40E1-BCEE-EE24-8C886A4C1046}"/>
              </a:ext>
            </a:extLst>
          </p:cNvPr>
          <p:cNvSpPr>
            <a:spLocks noGrp="1"/>
          </p:cNvSpPr>
          <p:nvPr>
            <p:ph type="dt" sz="half" idx="10"/>
          </p:nvPr>
        </p:nvSpPr>
        <p:spPr/>
        <p:txBody>
          <a:bodyPr/>
          <a:lstStyle/>
          <a:p>
            <a:fld id="{D2A16E04-3EF8-4BF5-A9A0-037EDE503A66}" type="datetimeFigureOut">
              <a:rPr lang="nl-NL" smtClean="0"/>
              <a:t>14-10-2023</a:t>
            </a:fld>
            <a:endParaRPr lang="nl-NL"/>
          </a:p>
        </p:txBody>
      </p:sp>
      <p:sp>
        <p:nvSpPr>
          <p:cNvPr id="5" name="Tijdelijke aanduiding voor voettekst 4">
            <a:extLst>
              <a:ext uri="{FF2B5EF4-FFF2-40B4-BE49-F238E27FC236}">
                <a16:creationId xmlns:a16="http://schemas.microsoft.com/office/drawing/2014/main" id="{714DFB91-1D17-67DE-261D-39BA4E62553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FB61939-6247-ADE0-14A6-2032F61314D7}"/>
              </a:ext>
            </a:extLst>
          </p:cNvPr>
          <p:cNvSpPr>
            <a:spLocks noGrp="1"/>
          </p:cNvSpPr>
          <p:nvPr>
            <p:ph type="sldNum" sz="quarter" idx="12"/>
          </p:nvPr>
        </p:nvSpPr>
        <p:spPr/>
        <p:txBody>
          <a:bodyPr/>
          <a:lstStyle/>
          <a:p>
            <a:fld id="{CA2D2CBC-81DF-4D4A-97C7-FB5B72121440}" type="slidenum">
              <a:rPr lang="nl-NL" smtClean="0"/>
              <a:t>‹nr.›</a:t>
            </a:fld>
            <a:endParaRPr lang="nl-NL"/>
          </a:p>
        </p:txBody>
      </p:sp>
    </p:spTree>
    <p:extLst>
      <p:ext uri="{BB962C8B-B14F-4D97-AF65-F5344CB8AC3E}">
        <p14:creationId xmlns:p14="http://schemas.microsoft.com/office/powerpoint/2010/main" val="1713417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A5641F-A30F-9908-3426-0910A0083924}"/>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51CF987-B32D-96E7-C3FF-F8B7C2E4D29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E5F086B-5CCD-3A3D-0297-0286C05CC6D8}"/>
              </a:ext>
            </a:extLst>
          </p:cNvPr>
          <p:cNvSpPr>
            <a:spLocks noGrp="1"/>
          </p:cNvSpPr>
          <p:nvPr>
            <p:ph type="dt" sz="half" idx="10"/>
          </p:nvPr>
        </p:nvSpPr>
        <p:spPr/>
        <p:txBody>
          <a:bodyPr/>
          <a:lstStyle/>
          <a:p>
            <a:fld id="{D2A16E04-3EF8-4BF5-A9A0-037EDE503A66}" type="datetimeFigureOut">
              <a:rPr lang="nl-NL" smtClean="0"/>
              <a:t>14-10-2023</a:t>
            </a:fld>
            <a:endParaRPr lang="nl-NL"/>
          </a:p>
        </p:txBody>
      </p:sp>
      <p:sp>
        <p:nvSpPr>
          <p:cNvPr id="5" name="Tijdelijke aanduiding voor voettekst 4">
            <a:extLst>
              <a:ext uri="{FF2B5EF4-FFF2-40B4-BE49-F238E27FC236}">
                <a16:creationId xmlns:a16="http://schemas.microsoft.com/office/drawing/2014/main" id="{3884A781-59EB-775A-0C07-4C26F48EA17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B877103-36D7-F8BA-ACF8-210BA6F2452C}"/>
              </a:ext>
            </a:extLst>
          </p:cNvPr>
          <p:cNvSpPr>
            <a:spLocks noGrp="1"/>
          </p:cNvSpPr>
          <p:nvPr>
            <p:ph type="sldNum" sz="quarter" idx="12"/>
          </p:nvPr>
        </p:nvSpPr>
        <p:spPr/>
        <p:txBody>
          <a:bodyPr/>
          <a:lstStyle/>
          <a:p>
            <a:fld id="{CA2D2CBC-81DF-4D4A-97C7-FB5B72121440}" type="slidenum">
              <a:rPr lang="nl-NL" smtClean="0"/>
              <a:t>‹nr.›</a:t>
            </a:fld>
            <a:endParaRPr lang="nl-NL"/>
          </a:p>
        </p:txBody>
      </p:sp>
    </p:spTree>
    <p:extLst>
      <p:ext uri="{BB962C8B-B14F-4D97-AF65-F5344CB8AC3E}">
        <p14:creationId xmlns:p14="http://schemas.microsoft.com/office/powerpoint/2010/main" val="400306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AA9FC7A-6E54-6D5B-4D71-0674388ECF3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C2CBB367-99DB-738A-4E2D-B1F134DF3F3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E4CA90F-ECD8-2E78-72E3-5C65D7C709D2}"/>
              </a:ext>
            </a:extLst>
          </p:cNvPr>
          <p:cNvSpPr>
            <a:spLocks noGrp="1"/>
          </p:cNvSpPr>
          <p:nvPr>
            <p:ph type="dt" sz="half" idx="10"/>
          </p:nvPr>
        </p:nvSpPr>
        <p:spPr/>
        <p:txBody>
          <a:bodyPr/>
          <a:lstStyle/>
          <a:p>
            <a:fld id="{D2A16E04-3EF8-4BF5-A9A0-037EDE503A66}" type="datetimeFigureOut">
              <a:rPr lang="nl-NL" smtClean="0"/>
              <a:t>14-10-2023</a:t>
            </a:fld>
            <a:endParaRPr lang="nl-NL"/>
          </a:p>
        </p:txBody>
      </p:sp>
      <p:sp>
        <p:nvSpPr>
          <p:cNvPr id="5" name="Tijdelijke aanduiding voor voettekst 4">
            <a:extLst>
              <a:ext uri="{FF2B5EF4-FFF2-40B4-BE49-F238E27FC236}">
                <a16:creationId xmlns:a16="http://schemas.microsoft.com/office/drawing/2014/main" id="{E4CF8FD4-4B31-C7E7-C291-0938AD2A3DA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10507F9-9D03-5EC6-BF87-ADBCC1179197}"/>
              </a:ext>
            </a:extLst>
          </p:cNvPr>
          <p:cNvSpPr>
            <a:spLocks noGrp="1"/>
          </p:cNvSpPr>
          <p:nvPr>
            <p:ph type="sldNum" sz="quarter" idx="12"/>
          </p:nvPr>
        </p:nvSpPr>
        <p:spPr/>
        <p:txBody>
          <a:bodyPr/>
          <a:lstStyle/>
          <a:p>
            <a:fld id="{CA2D2CBC-81DF-4D4A-97C7-FB5B72121440}" type="slidenum">
              <a:rPr lang="nl-NL" smtClean="0"/>
              <a:t>‹nr.›</a:t>
            </a:fld>
            <a:endParaRPr lang="nl-NL"/>
          </a:p>
        </p:txBody>
      </p:sp>
    </p:spTree>
    <p:extLst>
      <p:ext uri="{BB962C8B-B14F-4D97-AF65-F5344CB8AC3E}">
        <p14:creationId xmlns:p14="http://schemas.microsoft.com/office/powerpoint/2010/main" val="3560529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5C8B6-D1B8-0596-3574-2146BD71F66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612C0D5-37A3-E0A1-D3A6-9426CB1BDBC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586BC62-1E7E-9333-449E-1D124D47EE60}"/>
              </a:ext>
            </a:extLst>
          </p:cNvPr>
          <p:cNvSpPr>
            <a:spLocks noGrp="1"/>
          </p:cNvSpPr>
          <p:nvPr>
            <p:ph type="dt" sz="half" idx="10"/>
          </p:nvPr>
        </p:nvSpPr>
        <p:spPr/>
        <p:txBody>
          <a:bodyPr/>
          <a:lstStyle/>
          <a:p>
            <a:fld id="{D2A16E04-3EF8-4BF5-A9A0-037EDE503A66}" type="datetimeFigureOut">
              <a:rPr lang="nl-NL" smtClean="0"/>
              <a:t>14-10-2023</a:t>
            </a:fld>
            <a:endParaRPr lang="nl-NL"/>
          </a:p>
        </p:txBody>
      </p:sp>
      <p:sp>
        <p:nvSpPr>
          <p:cNvPr id="5" name="Tijdelijke aanduiding voor voettekst 4">
            <a:extLst>
              <a:ext uri="{FF2B5EF4-FFF2-40B4-BE49-F238E27FC236}">
                <a16:creationId xmlns:a16="http://schemas.microsoft.com/office/drawing/2014/main" id="{817851D8-7A32-6AA1-81E2-F1AD5436670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B1BA986-E866-945A-F29C-61DBE31433ED}"/>
              </a:ext>
            </a:extLst>
          </p:cNvPr>
          <p:cNvSpPr>
            <a:spLocks noGrp="1"/>
          </p:cNvSpPr>
          <p:nvPr>
            <p:ph type="sldNum" sz="quarter" idx="12"/>
          </p:nvPr>
        </p:nvSpPr>
        <p:spPr/>
        <p:txBody>
          <a:bodyPr/>
          <a:lstStyle/>
          <a:p>
            <a:fld id="{CA2D2CBC-81DF-4D4A-97C7-FB5B72121440}" type="slidenum">
              <a:rPr lang="nl-NL" smtClean="0"/>
              <a:t>‹nr.›</a:t>
            </a:fld>
            <a:endParaRPr lang="nl-NL"/>
          </a:p>
        </p:txBody>
      </p:sp>
    </p:spTree>
    <p:extLst>
      <p:ext uri="{BB962C8B-B14F-4D97-AF65-F5344CB8AC3E}">
        <p14:creationId xmlns:p14="http://schemas.microsoft.com/office/powerpoint/2010/main" val="2026575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D288A4-F09C-72E8-F635-F3F49E912CC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6FA3D89-952C-B173-A8BC-E166A449E5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15A2B3E-C752-43FD-1348-63CD8B204E5A}"/>
              </a:ext>
            </a:extLst>
          </p:cNvPr>
          <p:cNvSpPr>
            <a:spLocks noGrp="1"/>
          </p:cNvSpPr>
          <p:nvPr>
            <p:ph type="dt" sz="half" idx="10"/>
          </p:nvPr>
        </p:nvSpPr>
        <p:spPr/>
        <p:txBody>
          <a:bodyPr/>
          <a:lstStyle/>
          <a:p>
            <a:fld id="{D2A16E04-3EF8-4BF5-A9A0-037EDE503A66}" type="datetimeFigureOut">
              <a:rPr lang="nl-NL" smtClean="0"/>
              <a:t>14-10-2023</a:t>
            </a:fld>
            <a:endParaRPr lang="nl-NL"/>
          </a:p>
        </p:txBody>
      </p:sp>
      <p:sp>
        <p:nvSpPr>
          <p:cNvPr id="5" name="Tijdelijke aanduiding voor voettekst 4">
            <a:extLst>
              <a:ext uri="{FF2B5EF4-FFF2-40B4-BE49-F238E27FC236}">
                <a16:creationId xmlns:a16="http://schemas.microsoft.com/office/drawing/2014/main" id="{DFB68777-0C29-00D0-5DD9-CBB1C8C41B5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98AEEAC-29D4-194E-F6A7-476A4D087490}"/>
              </a:ext>
            </a:extLst>
          </p:cNvPr>
          <p:cNvSpPr>
            <a:spLocks noGrp="1"/>
          </p:cNvSpPr>
          <p:nvPr>
            <p:ph type="sldNum" sz="quarter" idx="12"/>
          </p:nvPr>
        </p:nvSpPr>
        <p:spPr/>
        <p:txBody>
          <a:bodyPr/>
          <a:lstStyle/>
          <a:p>
            <a:fld id="{CA2D2CBC-81DF-4D4A-97C7-FB5B72121440}" type="slidenum">
              <a:rPr lang="nl-NL" smtClean="0"/>
              <a:t>‹nr.›</a:t>
            </a:fld>
            <a:endParaRPr lang="nl-NL"/>
          </a:p>
        </p:txBody>
      </p:sp>
    </p:spTree>
    <p:extLst>
      <p:ext uri="{BB962C8B-B14F-4D97-AF65-F5344CB8AC3E}">
        <p14:creationId xmlns:p14="http://schemas.microsoft.com/office/powerpoint/2010/main" val="1403637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669508-96E0-42CB-3197-F4BDBFA8C0D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C0F0F12-FF6E-97D9-ABC9-78A30A786BC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6FBACF5E-4A01-22C9-8794-1E294C58BAE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011FD43-64EE-F296-DAB6-1DEE3D95C08B}"/>
              </a:ext>
            </a:extLst>
          </p:cNvPr>
          <p:cNvSpPr>
            <a:spLocks noGrp="1"/>
          </p:cNvSpPr>
          <p:nvPr>
            <p:ph type="dt" sz="half" idx="10"/>
          </p:nvPr>
        </p:nvSpPr>
        <p:spPr/>
        <p:txBody>
          <a:bodyPr/>
          <a:lstStyle/>
          <a:p>
            <a:fld id="{D2A16E04-3EF8-4BF5-A9A0-037EDE503A66}" type="datetimeFigureOut">
              <a:rPr lang="nl-NL" smtClean="0"/>
              <a:t>14-10-2023</a:t>
            </a:fld>
            <a:endParaRPr lang="nl-NL"/>
          </a:p>
        </p:txBody>
      </p:sp>
      <p:sp>
        <p:nvSpPr>
          <p:cNvPr id="6" name="Tijdelijke aanduiding voor voettekst 5">
            <a:extLst>
              <a:ext uri="{FF2B5EF4-FFF2-40B4-BE49-F238E27FC236}">
                <a16:creationId xmlns:a16="http://schemas.microsoft.com/office/drawing/2014/main" id="{97A316F8-9F44-2005-0110-3C3A38C95FE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072EB45-9F66-5D1E-1E6E-7BB0876772C5}"/>
              </a:ext>
            </a:extLst>
          </p:cNvPr>
          <p:cNvSpPr>
            <a:spLocks noGrp="1"/>
          </p:cNvSpPr>
          <p:nvPr>
            <p:ph type="sldNum" sz="quarter" idx="12"/>
          </p:nvPr>
        </p:nvSpPr>
        <p:spPr/>
        <p:txBody>
          <a:bodyPr/>
          <a:lstStyle/>
          <a:p>
            <a:fld id="{CA2D2CBC-81DF-4D4A-97C7-FB5B72121440}" type="slidenum">
              <a:rPr lang="nl-NL" smtClean="0"/>
              <a:t>‹nr.›</a:t>
            </a:fld>
            <a:endParaRPr lang="nl-NL"/>
          </a:p>
        </p:txBody>
      </p:sp>
    </p:spTree>
    <p:extLst>
      <p:ext uri="{BB962C8B-B14F-4D97-AF65-F5344CB8AC3E}">
        <p14:creationId xmlns:p14="http://schemas.microsoft.com/office/powerpoint/2010/main" val="1332530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AD3E3-EC7B-71AA-6625-06039535927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9B5A0062-0209-3AFF-F36F-81BF1A4992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7F15439-2539-9750-BA74-215B538EB37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557796C-9F34-04B0-B981-E6AB488D01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BE90E35-A209-6196-39B0-A99B4C861F9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AFF042C-9058-E0C2-BC07-FA0F811E4D76}"/>
              </a:ext>
            </a:extLst>
          </p:cNvPr>
          <p:cNvSpPr>
            <a:spLocks noGrp="1"/>
          </p:cNvSpPr>
          <p:nvPr>
            <p:ph type="dt" sz="half" idx="10"/>
          </p:nvPr>
        </p:nvSpPr>
        <p:spPr/>
        <p:txBody>
          <a:bodyPr/>
          <a:lstStyle/>
          <a:p>
            <a:fld id="{D2A16E04-3EF8-4BF5-A9A0-037EDE503A66}" type="datetimeFigureOut">
              <a:rPr lang="nl-NL" smtClean="0"/>
              <a:t>14-10-2023</a:t>
            </a:fld>
            <a:endParaRPr lang="nl-NL"/>
          </a:p>
        </p:txBody>
      </p:sp>
      <p:sp>
        <p:nvSpPr>
          <p:cNvPr id="8" name="Tijdelijke aanduiding voor voettekst 7">
            <a:extLst>
              <a:ext uri="{FF2B5EF4-FFF2-40B4-BE49-F238E27FC236}">
                <a16:creationId xmlns:a16="http://schemas.microsoft.com/office/drawing/2014/main" id="{3674B769-726F-A365-FA41-DFF5B82E9727}"/>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FAC4A1E-E43D-3F31-28C9-06C4A0391C7E}"/>
              </a:ext>
            </a:extLst>
          </p:cNvPr>
          <p:cNvSpPr>
            <a:spLocks noGrp="1"/>
          </p:cNvSpPr>
          <p:nvPr>
            <p:ph type="sldNum" sz="quarter" idx="12"/>
          </p:nvPr>
        </p:nvSpPr>
        <p:spPr/>
        <p:txBody>
          <a:bodyPr/>
          <a:lstStyle/>
          <a:p>
            <a:fld id="{CA2D2CBC-81DF-4D4A-97C7-FB5B72121440}" type="slidenum">
              <a:rPr lang="nl-NL" smtClean="0"/>
              <a:t>‹nr.›</a:t>
            </a:fld>
            <a:endParaRPr lang="nl-NL"/>
          </a:p>
        </p:txBody>
      </p:sp>
    </p:spTree>
    <p:extLst>
      <p:ext uri="{BB962C8B-B14F-4D97-AF65-F5344CB8AC3E}">
        <p14:creationId xmlns:p14="http://schemas.microsoft.com/office/powerpoint/2010/main" val="709436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13D610-81E1-2BC6-ECF4-A7639A72207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0CB5FF7-7780-304E-EB29-B4BB4C885B3B}"/>
              </a:ext>
            </a:extLst>
          </p:cNvPr>
          <p:cNvSpPr>
            <a:spLocks noGrp="1"/>
          </p:cNvSpPr>
          <p:nvPr>
            <p:ph type="dt" sz="half" idx="10"/>
          </p:nvPr>
        </p:nvSpPr>
        <p:spPr/>
        <p:txBody>
          <a:bodyPr/>
          <a:lstStyle/>
          <a:p>
            <a:fld id="{D2A16E04-3EF8-4BF5-A9A0-037EDE503A66}" type="datetimeFigureOut">
              <a:rPr lang="nl-NL" smtClean="0"/>
              <a:t>14-10-2023</a:t>
            </a:fld>
            <a:endParaRPr lang="nl-NL"/>
          </a:p>
        </p:txBody>
      </p:sp>
      <p:sp>
        <p:nvSpPr>
          <p:cNvPr id="4" name="Tijdelijke aanduiding voor voettekst 3">
            <a:extLst>
              <a:ext uri="{FF2B5EF4-FFF2-40B4-BE49-F238E27FC236}">
                <a16:creationId xmlns:a16="http://schemas.microsoft.com/office/drawing/2014/main" id="{1D9D83A1-7488-AAF0-BE67-12BCA430A74E}"/>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EECD9385-1B46-AF97-3F7A-59AC4972CA2C}"/>
              </a:ext>
            </a:extLst>
          </p:cNvPr>
          <p:cNvSpPr>
            <a:spLocks noGrp="1"/>
          </p:cNvSpPr>
          <p:nvPr>
            <p:ph type="sldNum" sz="quarter" idx="12"/>
          </p:nvPr>
        </p:nvSpPr>
        <p:spPr/>
        <p:txBody>
          <a:bodyPr/>
          <a:lstStyle/>
          <a:p>
            <a:fld id="{CA2D2CBC-81DF-4D4A-97C7-FB5B72121440}" type="slidenum">
              <a:rPr lang="nl-NL" smtClean="0"/>
              <a:t>‹nr.›</a:t>
            </a:fld>
            <a:endParaRPr lang="nl-NL"/>
          </a:p>
        </p:txBody>
      </p:sp>
    </p:spTree>
    <p:extLst>
      <p:ext uri="{BB962C8B-B14F-4D97-AF65-F5344CB8AC3E}">
        <p14:creationId xmlns:p14="http://schemas.microsoft.com/office/powerpoint/2010/main" val="4204211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39E427B-CD0D-651B-033F-3FFC289D2E27}"/>
              </a:ext>
            </a:extLst>
          </p:cNvPr>
          <p:cNvSpPr>
            <a:spLocks noGrp="1"/>
          </p:cNvSpPr>
          <p:nvPr>
            <p:ph type="dt" sz="half" idx="10"/>
          </p:nvPr>
        </p:nvSpPr>
        <p:spPr/>
        <p:txBody>
          <a:bodyPr/>
          <a:lstStyle/>
          <a:p>
            <a:fld id="{D2A16E04-3EF8-4BF5-A9A0-037EDE503A66}" type="datetimeFigureOut">
              <a:rPr lang="nl-NL" smtClean="0"/>
              <a:t>14-10-2023</a:t>
            </a:fld>
            <a:endParaRPr lang="nl-NL"/>
          </a:p>
        </p:txBody>
      </p:sp>
      <p:sp>
        <p:nvSpPr>
          <p:cNvPr id="3" name="Tijdelijke aanduiding voor voettekst 2">
            <a:extLst>
              <a:ext uri="{FF2B5EF4-FFF2-40B4-BE49-F238E27FC236}">
                <a16:creationId xmlns:a16="http://schemas.microsoft.com/office/drawing/2014/main" id="{149D6946-7052-7782-3F49-79AA81380993}"/>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5FCCB81-92D3-5398-913D-D1D587FB60E9}"/>
              </a:ext>
            </a:extLst>
          </p:cNvPr>
          <p:cNvSpPr>
            <a:spLocks noGrp="1"/>
          </p:cNvSpPr>
          <p:nvPr>
            <p:ph type="sldNum" sz="quarter" idx="12"/>
          </p:nvPr>
        </p:nvSpPr>
        <p:spPr/>
        <p:txBody>
          <a:bodyPr/>
          <a:lstStyle/>
          <a:p>
            <a:fld id="{CA2D2CBC-81DF-4D4A-97C7-FB5B72121440}" type="slidenum">
              <a:rPr lang="nl-NL" smtClean="0"/>
              <a:t>‹nr.›</a:t>
            </a:fld>
            <a:endParaRPr lang="nl-NL"/>
          </a:p>
        </p:txBody>
      </p:sp>
    </p:spTree>
    <p:extLst>
      <p:ext uri="{BB962C8B-B14F-4D97-AF65-F5344CB8AC3E}">
        <p14:creationId xmlns:p14="http://schemas.microsoft.com/office/powerpoint/2010/main" val="3738376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9790D6-ED5F-8F63-8270-E99219FD7CA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5B08E8E4-4E6D-F04E-763C-638EF9892D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8C42ABE-9746-0C53-DD33-1476EC563D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6630FA7-DFC8-12F0-AD95-16AFFC8805D1}"/>
              </a:ext>
            </a:extLst>
          </p:cNvPr>
          <p:cNvSpPr>
            <a:spLocks noGrp="1"/>
          </p:cNvSpPr>
          <p:nvPr>
            <p:ph type="dt" sz="half" idx="10"/>
          </p:nvPr>
        </p:nvSpPr>
        <p:spPr/>
        <p:txBody>
          <a:bodyPr/>
          <a:lstStyle/>
          <a:p>
            <a:fld id="{D2A16E04-3EF8-4BF5-A9A0-037EDE503A66}" type="datetimeFigureOut">
              <a:rPr lang="nl-NL" smtClean="0"/>
              <a:t>14-10-2023</a:t>
            </a:fld>
            <a:endParaRPr lang="nl-NL"/>
          </a:p>
        </p:txBody>
      </p:sp>
      <p:sp>
        <p:nvSpPr>
          <p:cNvPr id="6" name="Tijdelijke aanduiding voor voettekst 5">
            <a:extLst>
              <a:ext uri="{FF2B5EF4-FFF2-40B4-BE49-F238E27FC236}">
                <a16:creationId xmlns:a16="http://schemas.microsoft.com/office/drawing/2014/main" id="{324A28DE-3A6B-1218-5BE8-84363742DFB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B36CF72-2DDB-5F70-967C-88C58F9A22CC}"/>
              </a:ext>
            </a:extLst>
          </p:cNvPr>
          <p:cNvSpPr>
            <a:spLocks noGrp="1"/>
          </p:cNvSpPr>
          <p:nvPr>
            <p:ph type="sldNum" sz="quarter" idx="12"/>
          </p:nvPr>
        </p:nvSpPr>
        <p:spPr/>
        <p:txBody>
          <a:bodyPr/>
          <a:lstStyle/>
          <a:p>
            <a:fld id="{CA2D2CBC-81DF-4D4A-97C7-FB5B72121440}" type="slidenum">
              <a:rPr lang="nl-NL" smtClean="0"/>
              <a:t>‹nr.›</a:t>
            </a:fld>
            <a:endParaRPr lang="nl-NL"/>
          </a:p>
        </p:txBody>
      </p:sp>
    </p:spTree>
    <p:extLst>
      <p:ext uri="{BB962C8B-B14F-4D97-AF65-F5344CB8AC3E}">
        <p14:creationId xmlns:p14="http://schemas.microsoft.com/office/powerpoint/2010/main" val="636103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801F3C-F528-AE9E-CB02-9CF59F0C943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DA21452-27F0-F4EB-3603-0FC880308D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B66317FA-AE97-AD53-28D4-86F411F5A1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B6BD8B5-F5C5-585B-537B-9AC7124F6121}"/>
              </a:ext>
            </a:extLst>
          </p:cNvPr>
          <p:cNvSpPr>
            <a:spLocks noGrp="1"/>
          </p:cNvSpPr>
          <p:nvPr>
            <p:ph type="dt" sz="half" idx="10"/>
          </p:nvPr>
        </p:nvSpPr>
        <p:spPr/>
        <p:txBody>
          <a:bodyPr/>
          <a:lstStyle/>
          <a:p>
            <a:fld id="{D2A16E04-3EF8-4BF5-A9A0-037EDE503A66}" type="datetimeFigureOut">
              <a:rPr lang="nl-NL" smtClean="0"/>
              <a:t>14-10-2023</a:t>
            </a:fld>
            <a:endParaRPr lang="nl-NL"/>
          </a:p>
        </p:txBody>
      </p:sp>
      <p:sp>
        <p:nvSpPr>
          <p:cNvPr id="6" name="Tijdelijke aanduiding voor voettekst 5">
            <a:extLst>
              <a:ext uri="{FF2B5EF4-FFF2-40B4-BE49-F238E27FC236}">
                <a16:creationId xmlns:a16="http://schemas.microsoft.com/office/drawing/2014/main" id="{0A0BF295-45FE-57BA-3C0C-7FCB5FE5DC2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5008E47-3195-40E3-2CE2-00618FE4AF2D}"/>
              </a:ext>
            </a:extLst>
          </p:cNvPr>
          <p:cNvSpPr>
            <a:spLocks noGrp="1"/>
          </p:cNvSpPr>
          <p:nvPr>
            <p:ph type="sldNum" sz="quarter" idx="12"/>
          </p:nvPr>
        </p:nvSpPr>
        <p:spPr/>
        <p:txBody>
          <a:bodyPr/>
          <a:lstStyle/>
          <a:p>
            <a:fld id="{CA2D2CBC-81DF-4D4A-97C7-FB5B72121440}" type="slidenum">
              <a:rPr lang="nl-NL" smtClean="0"/>
              <a:t>‹nr.›</a:t>
            </a:fld>
            <a:endParaRPr lang="nl-NL"/>
          </a:p>
        </p:txBody>
      </p:sp>
    </p:spTree>
    <p:extLst>
      <p:ext uri="{BB962C8B-B14F-4D97-AF65-F5344CB8AC3E}">
        <p14:creationId xmlns:p14="http://schemas.microsoft.com/office/powerpoint/2010/main" val="3816085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2000">
              <a:srgbClr val="DDCDD9"/>
            </a:gs>
            <a:gs pos="100000">
              <a:schemeClr val="bg2">
                <a:shade val="80000"/>
              </a:schemeClr>
            </a:gs>
          </a:gsLst>
          <a:path path="circle">
            <a:fillToRect l="43000" r="43000" b="100000"/>
          </a:path>
          <a:tileRect/>
        </a:gra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DA74A4C-2E3E-E74F-F58F-F5E508FDEC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D7F95DE-B7FE-5525-BD0D-260E7E5913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4CA53C7-D2C3-8729-9D29-39B9F870BA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A16E04-3EF8-4BF5-A9A0-037EDE503A66}" type="datetimeFigureOut">
              <a:rPr lang="nl-NL" smtClean="0"/>
              <a:t>14-10-2023</a:t>
            </a:fld>
            <a:endParaRPr lang="nl-NL"/>
          </a:p>
        </p:txBody>
      </p:sp>
      <p:sp>
        <p:nvSpPr>
          <p:cNvPr id="5" name="Tijdelijke aanduiding voor voettekst 4">
            <a:extLst>
              <a:ext uri="{FF2B5EF4-FFF2-40B4-BE49-F238E27FC236}">
                <a16:creationId xmlns:a16="http://schemas.microsoft.com/office/drawing/2014/main" id="{BEC381AA-5D79-E5AA-FEFC-92C0CC1647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31A381EB-235D-233C-E839-5587DA9161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2D2CBC-81DF-4D4A-97C7-FB5B72121440}" type="slidenum">
              <a:rPr lang="nl-NL" smtClean="0"/>
              <a:t>‹nr.›</a:t>
            </a:fld>
            <a:endParaRPr lang="nl-NL"/>
          </a:p>
        </p:txBody>
      </p:sp>
    </p:spTree>
    <p:extLst>
      <p:ext uri="{BB962C8B-B14F-4D97-AF65-F5344CB8AC3E}">
        <p14:creationId xmlns:p14="http://schemas.microsoft.com/office/powerpoint/2010/main" val="29690548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92ACB-D546-0F11-7C41-681D8BB6EEF8}"/>
              </a:ext>
            </a:extLst>
          </p:cNvPr>
          <p:cNvSpPr>
            <a:spLocks noGrp="1"/>
          </p:cNvSpPr>
          <p:nvPr>
            <p:ph type="ctrTitle"/>
          </p:nvPr>
        </p:nvSpPr>
        <p:spPr>
          <a:xfrm>
            <a:off x="1524000" y="254615"/>
            <a:ext cx="9144000" cy="2387600"/>
          </a:xfrm>
        </p:spPr>
        <p:txBody>
          <a:bodyPr/>
          <a:lstStyle/>
          <a:p>
            <a:r>
              <a:rPr lang="nl-NL" b="1" dirty="0">
                <a:solidFill>
                  <a:srgbClr val="7030A0"/>
                </a:solidFill>
                <a:latin typeface="Times New Roman" panose="02020603050405020304" pitchFamily="18" charset="0"/>
                <a:cs typeface="Times New Roman" panose="02020603050405020304" pitchFamily="18" charset="0"/>
              </a:rPr>
              <a:t>Voeding en huidveroudering</a:t>
            </a:r>
          </a:p>
        </p:txBody>
      </p:sp>
      <p:sp>
        <p:nvSpPr>
          <p:cNvPr id="3" name="Ondertitel 2">
            <a:extLst>
              <a:ext uri="{FF2B5EF4-FFF2-40B4-BE49-F238E27FC236}">
                <a16:creationId xmlns:a16="http://schemas.microsoft.com/office/drawing/2014/main" id="{C19BD124-696C-5C2E-30F9-B98D7C6D93A7}"/>
              </a:ext>
            </a:extLst>
          </p:cNvPr>
          <p:cNvSpPr>
            <a:spLocks noGrp="1"/>
          </p:cNvSpPr>
          <p:nvPr>
            <p:ph type="subTitle" idx="1"/>
          </p:nvPr>
        </p:nvSpPr>
        <p:spPr>
          <a:xfrm>
            <a:off x="1524000" y="2642215"/>
            <a:ext cx="9144000" cy="1396385"/>
          </a:xfrm>
        </p:spPr>
        <p:txBody>
          <a:bodyPr/>
          <a:lstStyle/>
          <a:p>
            <a:r>
              <a:rPr lang="nl-NL" i="1" dirty="0"/>
              <a:t>Hoe word je oud? </a:t>
            </a:r>
          </a:p>
          <a:p>
            <a:r>
              <a:rPr lang="nl-NL" i="1" dirty="0"/>
              <a:t>Wat zijn de tekenen van huidveroudering?</a:t>
            </a:r>
          </a:p>
          <a:p>
            <a:r>
              <a:rPr lang="nl-NL" i="1" dirty="0"/>
              <a:t>En wat kun je er aan doen?</a:t>
            </a:r>
          </a:p>
        </p:txBody>
      </p:sp>
      <p:pic>
        <p:nvPicPr>
          <p:cNvPr id="5" name="Afbeelding 4">
            <a:extLst>
              <a:ext uri="{FF2B5EF4-FFF2-40B4-BE49-F238E27FC236}">
                <a16:creationId xmlns:a16="http://schemas.microsoft.com/office/drawing/2014/main" id="{6ED37402-5884-2FC4-D27A-6C20B03DA1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9008534" y="3623733"/>
            <a:ext cx="3318933" cy="2489200"/>
          </a:xfrm>
          <a:prstGeom prst="rect">
            <a:avLst/>
          </a:prstGeom>
        </p:spPr>
      </p:pic>
      <p:sp>
        <p:nvSpPr>
          <p:cNvPr id="6" name="Tekstvak 5">
            <a:extLst>
              <a:ext uri="{FF2B5EF4-FFF2-40B4-BE49-F238E27FC236}">
                <a16:creationId xmlns:a16="http://schemas.microsoft.com/office/drawing/2014/main" id="{01089558-E07F-7B87-4678-6E6B2E6D8BC0}"/>
              </a:ext>
            </a:extLst>
          </p:cNvPr>
          <p:cNvSpPr txBox="1"/>
          <p:nvPr/>
        </p:nvSpPr>
        <p:spPr>
          <a:xfrm>
            <a:off x="6984999" y="5249949"/>
            <a:ext cx="2269067" cy="984885"/>
          </a:xfrm>
          <a:prstGeom prst="rect">
            <a:avLst/>
          </a:prstGeom>
          <a:noFill/>
        </p:spPr>
        <p:txBody>
          <a:bodyPr wrap="square" rtlCol="0">
            <a:spAutoFit/>
          </a:bodyPr>
          <a:lstStyle/>
          <a:p>
            <a:r>
              <a:rPr lang="nl-NL" sz="1400" b="1" dirty="0" err="1"/>
              <a:t>Powerpoint</a:t>
            </a:r>
            <a:r>
              <a:rPr lang="nl-NL" sz="1400" b="1" dirty="0"/>
              <a:t> gemaakt</a:t>
            </a:r>
          </a:p>
          <a:p>
            <a:r>
              <a:rPr lang="nl-NL" sz="1400" b="1" dirty="0"/>
              <a:t>Door je schoonheidsspecialiste </a:t>
            </a:r>
            <a:r>
              <a:rPr lang="nl-NL" sz="1600" b="1" i="1" dirty="0">
                <a:latin typeface="Bell MT" panose="02020503060305020303" pitchFamily="18" charset="0"/>
              </a:rPr>
              <a:t>Annemarie</a:t>
            </a:r>
          </a:p>
        </p:txBody>
      </p:sp>
    </p:spTree>
    <p:extLst>
      <p:ext uri="{BB962C8B-B14F-4D97-AF65-F5344CB8AC3E}">
        <p14:creationId xmlns:p14="http://schemas.microsoft.com/office/powerpoint/2010/main" val="124511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par>
                          <p:cTn id="8" fill="hold">
                            <p:stCondLst>
                              <p:cond delay="2000"/>
                            </p:stCondLst>
                            <p:childTnLst>
                              <p:par>
                                <p:cTn id="9" presetID="42" presetClass="entr" presetSubtype="0" fill="hold" grpId="0" nodeType="afterEffect">
                                  <p:stCondLst>
                                    <p:cond delay="3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3000"/>
                                        <p:tgtEl>
                                          <p:spTgt spid="3">
                                            <p:txEl>
                                              <p:pRg st="0" end="0"/>
                                            </p:txEl>
                                          </p:spTgt>
                                        </p:tgtEl>
                                      </p:cBhvr>
                                    </p:animEffect>
                                    <p:anim calcmode="lin" valueType="num">
                                      <p:cBhvr>
                                        <p:cTn id="12"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3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8000"/>
                            </p:stCondLst>
                            <p:childTnLst>
                              <p:par>
                                <p:cTn id="15" presetID="42" presetClass="entr" presetSubtype="0" fill="hold" grpId="0" nodeType="afterEffect">
                                  <p:stCondLst>
                                    <p:cond delay="300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3000"/>
                                        <p:tgtEl>
                                          <p:spTgt spid="3">
                                            <p:txEl>
                                              <p:pRg st="1" end="1"/>
                                            </p:txEl>
                                          </p:spTgt>
                                        </p:tgtEl>
                                      </p:cBhvr>
                                    </p:animEffect>
                                    <p:anim calcmode="lin" valueType="num">
                                      <p:cBhvr>
                                        <p:cTn id="18"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3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14000"/>
                            </p:stCondLst>
                            <p:childTnLst>
                              <p:par>
                                <p:cTn id="21" presetID="42" presetClass="entr" presetSubtype="0" fill="hold" grpId="0" nodeType="afterEffect">
                                  <p:stCondLst>
                                    <p:cond delay="300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3000"/>
                                        <p:tgtEl>
                                          <p:spTgt spid="3">
                                            <p:txEl>
                                              <p:pRg st="2" end="2"/>
                                            </p:txEl>
                                          </p:spTgt>
                                        </p:tgtEl>
                                      </p:cBhvr>
                                    </p:animEffect>
                                    <p:anim calcmode="lin" valueType="num">
                                      <p:cBhvr>
                                        <p:cTn id="24"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3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0"/>
                            </p:stCondLst>
                            <p:childTnLst>
                              <p:par>
                                <p:cTn id="27" presetID="1"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315E55-0D84-360C-ABF9-C129D4EDAA4E}"/>
              </a:ext>
            </a:extLst>
          </p:cNvPr>
          <p:cNvSpPr>
            <a:spLocks noGrp="1"/>
          </p:cNvSpPr>
          <p:nvPr>
            <p:ph type="title"/>
          </p:nvPr>
        </p:nvSpPr>
        <p:spPr>
          <a:xfrm>
            <a:off x="838200" y="365125"/>
            <a:ext cx="10515600" cy="1047501"/>
          </a:xfrm>
        </p:spPr>
        <p:txBody>
          <a:bodyPr/>
          <a:lstStyle/>
          <a:p>
            <a:r>
              <a:rPr lang="nl-NL" dirty="0"/>
              <a:t> </a:t>
            </a:r>
          </a:p>
        </p:txBody>
      </p:sp>
      <p:sp>
        <p:nvSpPr>
          <p:cNvPr id="4" name="Tekstvak 3">
            <a:extLst>
              <a:ext uri="{FF2B5EF4-FFF2-40B4-BE49-F238E27FC236}">
                <a16:creationId xmlns:a16="http://schemas.microsoft.com/office/drawing/2014/main" id="{09462D17-6359-7574-4158-255F38E096AA}"/>
              </a:ext>
            </a:extLst>
          </p:cNvPr>
          <p:cNvSpPr txBox="1"/>
          <p:nvPr/>
        </p:nvSpPr>
        <p:spPr>
          <a:xfrm>
            <a:off x="2015565" y="365125"/>
            <a:ext cx="9024968" cy="769441"/>
          </a:xfrm>
          <a:prstGeom prst="rect">
            <a:avLst/>
          </a:prstGeom>
          <a:noFill/>
        </p:spPr>
        <p:txBody>
          <a:bodyPr wrap="square" rtlCol="0">
            <a:spAutoFit/>
          </a:bodyPr>
          <a:lstStyle/>
          <a:p>
            <a:pPr algn="ctr"/>
            <a:r>
              <a:rPr lang="nl-NL" sz="4400" b="1" dirty="0">
                <a:solidFill>
                  <a:srgbClr val="7030A0"/>
                </a:solidFill>
                <a:latin typeface="Times New Roman" panose="02020603050405020304" pitchFamily="18" charset="0"/>
                <a:cs typeface="Times New Roman" panose="02020603050405020304" pitchFamily="18" charset="0"/>
              </a:rPr>
              <a:t>Afname elasticiteit van de huid (2)</a:t>
            </a:r>
          </a:p>
        </p:txBody>
      </p:sp>
      <p:sp>
        <p:nvSpPr>
          <p:cNvPr id="5" name="Tekstvak 4">
            <a:extLst>
              <a:ext uri="{FF2B5EF4-FFF2-40B4-BE49-F238E27FC236}">
                <a16:creationId xmlns:a16="http://schemas.microsoft.com/office/drawing/2014/main" id="{1CEB8690-14AB-95C8-1624-A45A7D02FAD8}"/>
              </a:ext>
            </a:extLst>
          </p:cNvPr>
          <p:cNvSpPr txBox="1"/>
          <p:nvPr/>
        </p:nvSpPr>
        <p:spPr>
          <a:xfrm>
            <a:off x="968188" y="1412626"/>
            <a:ext cx="10515601" cy="461665"/>
          </a:xfrm>
          <a:prstGeom prst="rect">
            <a:avLst/>
          </a:prstGeom>
          <a:noFill/>
        </p:spPr>
        <p:txBody>
          <a:bodyPr wrap="square" rtlCol="0">
            <a:spAutoFit/>
          </a:bodyPr>
          <a:lstStyle/>
          <a:p>
            <a:pPr algn="ctr"/>
            <a:r>
              <a:rPr lang="nl-NL" sz="2400" dirty="0">
                <a:latin typeface="Times New Roman" panose="02020603050405020304" pitchFamily="18" charset="0"/>
                <a:cs typeface="Times New Roman" panose="02020603050405020304" pitchFamily="18" charset="0"/>
              </a:rPr>
              <a:t>Wat kun je extra doen om de elasticiteit van de huid te ondersteunen?</a:t>
            </a:r>
          </a:p>
        </p:txBody>
      </p:sp>
      <p:sp>
        <p:nvSpPr>
          <p:cNvPr id="6" name="Tekstvak 5">
            <a:extLst>
              <a:ext uri="{FF2B5EF4-FFF2-40B4-BE49-F238E27FC236}">
                <a16:creationId xmlns:a16="http://schemas.microsoft.com/office/drawing/2014/main" id="{CED79271-C48C-B5D2-883A-19728D13EE55}"/>
              </a:ext>
            </a:extLst>
          </p:cNvPr>
          <p:cNvSpPr txBox="1"/>
          <p:nvPr/>
        </p:nvSpPr>
        <p:spPr>
          <a:xfrm>
            <a:off x="968188" y="1874291"/>
            <a:ext cx="10385612" cy="4524315"/>
          </a:xfrm>
          <a:prstGeom prst="rect">
            <a:avLst/>
          </a:prstGeom>
          <a:noFill/>
        </p:spPr>
        <p:txBody>
          <a:bodyPr wrap="square" rtlCol="0">
            <a:spAutoFit/>
          </a:bodyPr>
          <a:lstStyle/>
          <a:p>
            <a:r>
              <a:rPr lang="nl-NL" dirty="0"/>
              <a:t>- </a:t>
            </a:r>
            <a:r>
              <a:rPr lang="nl-NL" b="1" dirty="0" err="1"/>
              <a:t>Gehydrolyseerd</a:t>
            </a:r>
            <a:r>
              <a:rPr lang="nl-NL" b="1" dirty="0"/>
              <a:t> collageen </a:t>
            </a:r>
            <a:r>
              <a:rPr lang="nl-NL" dirty="0"/>
              <a:t>afkomstig uit </a:t>
            </a:r>
            <a:r>
              <a:rPr lang="nl-NL" b="1" dirty="0"/>
              <a:t>vis</a:t>
            </a:r>
            <a:r>
              <a:rPr lang="nl-NL" dirty="0"/>
              <a:t> zorgt o.a. voor een vermindering van het breken van de</a:t>
            </a:r>
          </a:p>
          <a:p>
            <a:r>
              <a:rPr lang="nl-NL" dirty="0"/>
              <a:t>   collageenvezels en meer collageen in de dermis. (dan steviger en dus minder verslapping en rimpels)</a:t>
            </a:r>
          </a:p>
          <a:p>
            <a:r>
              <a:rPr lang="nl-NL" dirty="0"/>
              <a:t>   Dosering: 5-10 mg per dag minimaal gedurende 90 dagen.</a:t>
            </a:r>
          </a:p>
          <a:p>
            <a:r>
              <a:rPr lang="nl-NL" dirty="0"/>
              <a:t>- </a:t>
            </a:r>
            <a:r>
              <a:rPr lang="nl-NL" b="1" dirty="0"/>
              <a:t>Bèta caroteen </a:t>
            </a:r>
            <a:r>
              <a:rPr lang="nl-NL" dirty="0"/>
              <a:t>is een antioxidant en bewezen tegen zonneschade: tegen tekenen van huidveroudering.</a:t>
            </a:r>
          </a:p>
          <a:p>
            <a:r>
              <a:rPr lang="nl-NL" dirty="0"/>
              <a:t>   Het is </a:t>
            </a:r>
            <a:r>
              <a:rPr lang="nl-NL" dirty="0" err="1"/>
              <a:t>pro-vitamine</a:t>
            </a:r>
            <a:r>
              <a:rPr lang="nl-NL" dirty="0"/>
              <a:t> A en komt als </a:t>
            </a:r>
            <a:r>
              <a:rPr lang="nl-NL" b="1" dirty="0"/>
              <a:t>suppletie</a:t>
            </a:r>
            <a:r>
              <a:rPr lang="nl-NL" dirty="0"/>
              <a:t> vooral uit algen en + vitamine E is het nog succesvoller.</a:t>
            </a:r>
          </a:p>
          <a:p>
            <a:r>
              <a:rPr lang="nl-NL" dirty="0"/>
              <a:t>-</a:t>
            </a:r>
            <a:r>
              <a:rPr lang="nl-NL" b="1" dirty="0"/>
              <a:t> </a:t>
            </a:r>
            <a:r>
              <a:rPr lang="nl-NL" b="1" dirty="0" err="1"/>
              <a:t>Astaxanthine</a:t>
            </a:r>
            <a:r>
              <a:rPr lang="nl-NL" b="1" dirty="0"/>
              <a:t> </a:t>
            </a:r>
            <a:r>
              <a:rPr lang="nl-NL" dirty="0"/>
              <a:t>wordt gewonnen uit micro-algen, krill en moet via </a:t>
            </a:r>
            <a:r>
              <a:rPr lang="nl-NL" b="1" dirty="0"/>
              <a:t>suppletie</a:t>
            </a:r>
            <a:r>
              <a:rPr lang="nl-NL" dirty="0"/>
              <a:t> ingenomen worden. Deze </a:t>
            </a:r>
          </a:p>
          <a:p>
            <a:r>
              <a:rPr lang="nl-NL" dirty="0"/>
              <a:t>   sterke </a:t>
            </a:r>
            <a:r>
              <a:rPr lang="nl-NL" dirty="0" err="1"/>
              <a:t>anti-oxidant</a:t>
            </a:r>
            <a:r>
              <a:rPr lang="nl-NL" dirty="0"/>
              <a:t> kan zelfs schade ongedaan maken. Dosering: 4-6 mg per dag.</a:t>
            </a:r>
          </a:p>
          <a:p>
            <a:r>
              <a:rPr lang="nl-NL" dirty="0"/>
              <a:t>- </a:t>
            </a:r>
            <a:r>
              <a:rPr lang="nl-NL" b="1" dirty="0" err="1"/>
              <a:t>Lycopeen</a:t>
            </a:r>
            <a:r>
              <a:rPr lang="nl-NL" dirty="0"/>
              <a:t> is een bewezen antioxidant tegen zonneschade en zit vooral in</a:t>
            </a:r>
            <a:r>
              <a:rPr lang="nl-NL" b="1" dirty="0"/>
              <a:t> tomaten</a:t>
            </a:r>
            <a:r>
              <a:rPr lang="nl-NL" dirty="0"/>
              <a:t>(verwarmd) </a:t>
            </a:r>
          </a:p>
          <a:p>
            <a:r>
              <a:rPr lang="nl-NL" dirty="0"/>
              <a:t>  (verwarmd) of </a:t>
            </a:r>
            <a:r>
              <a:rPr lang="nl-NL" b="1" dirty="0"/>
              <a:t>watermeloen. </a:t>
            </a:r>
            <a:r>
              <a:rPr lang="nl-NL" dirty="0"/>
              <a:t>De combinatie van deze antioxidant met </a:t>
            </a:r>
          </a:p>
          <a:p>
            <a:r>
              <a:rPr lang="nl-NL" dirty="0"/>
              <a:t>   bètacaroteen en </a:t>
            </a:r>
            <a:r>
              <a:rPr lang="nl-NL" dirty="0" err="1"/>
              <a:t>astaxanthine</a:t>
            </a:r>
            <a:r>
              <a:rPr lang="nl-NL" dirty="0"/>
              <a:t> is een aanbeveling.</a:t>
            </a:r>
          </a:p>
          <a:p>
            <a:endParaRPr lang="nl-NL" dirty="0"/>
          </a:p>
          <a:p>
            <a:endParaRPr lang="nl-NL" dirty="0"/>
          </a:p>
          <a:p>
            <a:r>
              <a:rPr lang="nl-NL" b="1" dirty="0"/>
              <a:t>- Luteïne </a:t>
            </a:r>
            <a:r>
              <a:rPr lang="nl-NL" dirty="0"/>
              <a:t>en</a:t>
            </a:r>
            <a:r>
              <a:rPr lang="nl-NL" b="1" dirty="0"/>
              <a:t> </a:t>
            </a:r>
            <a:r>
              <a:rPr lang="nl-NL" b="1" dirty="0" err="1"/>
              <a:t>Zeaxanthine</a:t>
            </a:r>
            <a:r>
              <a:rPr lang="nl-NL" b="1" dirty="0"/>
              <a:t> </a:t>
            </a:r>
            <a:r>
              <a:rPr lang="nl-NL" dirty="0"/>
              <a:t>zijn carotenoïden en kleurstoffen in natuurlijke producten (groene groenten en </a:t>
            </a:r>
          </a:p>
          <a:p>
            <a:r>
              <a:rPr lang="nl-NL" dirty="0"/>
              <a:t>   fruit) en antioxidanten die ook een verbetering in de elasticiteit van de huid geven.</a:t>
            </a:r>
          </a:p>
          <a:p>
            <a:r>
              <a:rPr lang="nl-NL" dirty="0"/>
              <a:t>- </a:t>
            </a:r>
            <a:r>
              <a:rPr lang="nl-NL" b="1" dirty="0"/>
              <a:t>Vitamine C </a:t>
            </a:r>
            <a:r>
              <a:rPr lang="nl-NL" dirty="0"/>
              <a:t>is nodig voor de vorming van collageen. Het advies is een gebufferde vorm (vit C </a:t>
            </a:r>
            <a:r>
              <a:rPr lang="nl-NL" dirty="0" err="1"/>
              <a:t>ascorbaat</a:t>
            </a:r>
            <a:r>
              <a:rPr lang="nl-NL" dirty="0"/>
              <a:t>)</a:t>
            </a:r>
          </a:p>
          <a:p>
            <a:r>
              <a:rPr lang="nl-NL" dirty="0"/>
              <a:t>   en tezamen met vitamine E, de natuurlijke vorm d-alfa-tocoferol is het effectief tegen zonneschade.</a:t>
            </a:r>
          </a:p>
        </p:txBody>
      </p:sp>
      <p:pic>
        <p:nvPicPr>
          <p:cNvPr id="3" name="Afbeelding 2">
            <a:extLst>
              <a:ext uri="{FF2B5EF4-FFF2-40B4-BE49-F238E27FC236}">
                <a16:creationId xmlns:a16="http://schemas.microsoft.com/office/drawing/2014/main" id="{4EF9EDC9-320D-AA5C-252B-914B9F6DA7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4195" y="3560421"/>
            <a:ext cx="2469617" cy="1717299"/>
          </a:xfrm>
          <a:prstGeom prst="rect">
            <a:avLst/>
          </a:prstGeom>
        </p:spPr>
      </p:pic>
    </p:spTree>
    <p:extLst>
      <p:ext uri="{BB962C8B-B14F-4D97-AF65-F5344CB8AC3E}">
        <p14:creationId xmlns:p14="http://schemas.microsoft.com/office/powerpoint/2010/main" val="62200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000"/>
                                        <p:tgtEl>
                                          <p:spTgt spid="4"/>
                                        </p:tgtEl>
                                      </p:cBhvr>
                                    </p:animEffect>
                                  </p:childTnLst>
                                </p:cTn>
                              </p:par>
                            </p:childTnLst>
                          </p:cTn>
                        </p:par>
                        <p:par>
                          <p:cTn id="8" fill="hold">
                            <p:stCondLst>
                              <p:cond delay="40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2000"/>
                                        <p:tgtEl>
                                          <p:spTgt spid="5"/>
                                        </p:tgtEl>
                                      </p:cBhvr>
                                    </p:animEffect>
                                  </p:childTnLst>
                                </p:cTn>
                              </p:par>
                            </p:childTnLst>
                          </p:cTn>
                        </p:par>
                        <p:par>
                          <p:cTn id="12" fill="hold">
                            <p:stCondLst>
                              <p:cond delay="6000"/>
                            </p:stCondLst>
                            <p:childTnLst>
                              <p:par>
                                <p:cTn id="13" presetID="42" presetClass="entr" presetSubtype="0" fill="hold" nodeType="afterEffect">
                                  <p:stCondLst>
                                    <p:cond delay="30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3000"/>
                                        <p:tgtEl>
                                          <p:spTgt spid="6">
                                            <p:txEl>
                                              <p:pRg st="0" end="0"/>
                                            </p:txEl>
                                          </p:spTgt>
                                        </p:tgtEl>
                                      </p:cBhvr>
                                    </p:animEffect>
                                    <p:anim calcmode="lin" valueType="num">
                                      <p:cBhvr>
                                        <p:cTn id="16" dur="3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30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300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3000"/>
                                        <p:tgtEl>
                                          <p:spTgt spid="6">
                                            <p:txEl>
                                              <p:pRg st="1" end="1"/>
                                            </p:txEl>
                                          </p:spTgt>
                                        </p:tgtEl>
                                      </p:cBhvr>
                                    </p:animEffect>
                                    <p:anim calcmode="lin" valueType="num">
                                      <p:cBhvr>
                                        <p:cTn id="21" dur="3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2" dur="3000" fill="hold"/>
                                        <p:tgtEl>
                                          <p:spTgt spid="6">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300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3000"/>
                                        <p:tgtEl>
                                          <p:spTgt spid="6">
                                            <p:txEl>
                                              <p:pRg st="2" end="2"/>
                                            </p:txEl>
                                          </p:spTgt>
                                        </p:tgtEl>
                                      </p:cBhvr>
                                    </p:animEffect>
                                    <p:anim calcmode="lin" valueType="num">
                                      <p:cBhvr>
                                        <p:cTn id="26" dur="3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7" dur="3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12000"/>
                            </p:stCondLst>
                            <p:childTnLst>
                              <p:par>
                                <p:cTn id="29" presetID="42" presetClass="entr" presetSubtype="0" fill="hold" nodeType="afterEffect">
                                  <p:stCondLst>
                                    <p:cond delay="300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fade">
                                      <p:cBhvr>
                                        <p:cTn id="31" dur="3000"/>
                                        <p:tgtEl>
                                          <p:spTgt spid="6">
                                            <p:txEl>
                                              <p:pRg st="3" end="3"/>
                                            </p:txEl>
                                          </p:spTgt>
                                        </p:tgtEl>
                                      </p:cBhvr>
                                    </p:animEffect>
                                    <p:anim calcmode="lin" valueType="num">
                                      <p:cBhvr>
                                        <p:cTn id="32" dur="3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3" dur="3000" fill="hold"/>
                                        <p:tgtEl>
                                          <p:spTgt spid="6">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300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fade">
                                      <p:cBhvr>
                                        <p:cTn id="36" dur="3000"/>
                                        <p:tgtEl>
                                          <p:spTgt spid="6">
                                            <p:txEl>
                                              <p:pRg st="4" end="4"/>
                                            </p:txEl>
                                          </p:spTgt>
                                        </p:tgtEl>
                                      </p:cBhvr>
                                    </p:animEffect>
                                    <p:anim calcmode="lin" valueType="num">
                                      <p:cBhvr>
                                        <p:cTn id="37" dur="3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8" dur="3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par>
                          <p:cTn id="39" fill="hold">
                            <p:stCondLst>
                              <p:cond delay="18000"/>
                            </p:stCondLst>
                            <p:childTnLst>
                              <p:par>
                                <p:cTn id="40" presetID="42" presetClass="entr" presetSubtype="0" fill="hold" nodeType="afterEffect">
                                  <p:stCondLst>
                                    <p:cond delay="300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3000"/>
                                        <p:tgtEl>
                                          <p:spTgt spid="6">
                                            <p:txEl>
                                              <p:pRg st="5" end="5"/>
                                            </p:txEl>
                                          </p:spTgt>
                                        </p:tgtEl>
                                      </p:cBhvr>
                                    </p:animEffect>
                                    <p:anim calcmode="lin" valueType="num">
                                      <p:cBhvr>
                                        <p:cTn id="43" dur="3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3000" fill="hold"/>
                                        <p:tgtEl>
                                          <p:spTgt spid="6">
                                            <p:txEl>
                                              <p:pRg st="5" end="5"/>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3000"/>
                                  </p:stCondLst>
                                  <p:childTnLst>
                                    <p:set>
                                      <p:cBhvr>
                                        <p:cTn id="46" dur="1" fill="hold">
                                          <p:stCondLst>
                                            <p:cond delay="0"/>
                                          </p:stCondLst>
                                        </p:cTn>
                                        <p:tgtEl>
                                          <p:spTgt spid="6">
                                            <p:txEl>
                                              <p:pRg st="6" end="6"/>
                                            </p:txEl>
                                          </p:spTgt>
                                        </p:tgtEl>
                                        <p:attrNameLst>
                                          <p:attrName>style.visibility</p:attrName>
                                        </p:attrNameLst>
                                      </p:cBhvr>
                                      <p:to>
                                        <p:strVal val="visible"/>
                                      </p:to>
                                    </p:set>
                                    <p:animEffect transition="in" filter="fade">
                                      <p:cBhvr>
                                        <p:cTn id="47" dur="3000"/>
                                        <p:tgtEl>
                                          <p:spTgt spid="6">
                                            <p:txEl>
                                              <p:pRg st="6" end="6"/>
                                            </p:txEl>
                                          </p:spTgt>
                                        </p:tgtEl>
                                      </p:cBhvr>
                                    </p:animEffect>
                                    <p:anim calcmode="lin" valueType="num">
                                      <p:cBhvr>
                                        <p:cTn id="48" dur="3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9" dur="3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24000"/>
                            </p:stCondLst>
                            <p:childTnLst>
                              <p:par>
                                <p:cTn id="51" presetID="42" presetClass="entr" presetSubtype="0" fill="hold" nodeType="afterEffect">
                                  <p:stCondLst>
                                    <p:cond delay="3000"/>
                                  </p:stCondLst>
                                  <p:childTnLst>
                                    <p:set>
                                      <p:cBhvr>
                                        <p:cTn id="52" dur="1" fill="hold">
                                          <p:stCondLst>
                                            <p:cond delay="0"/>
                                          </p:stCondLst>
                                        </p:cTn>
                                        <p:tgtEl>
                                          <p:spTgt spid="6">
                                            <p:txEl>
                                              <p:pRg st="7" end="7"/>
                                            </p:txEl>
                                          </p:spTgt>
                                        </p:tgtEl>
                                        <p:attrNameLst>
                                          <p:attrName>style.visibility</p:attrName>
                                        </p:attrNameLst>
                                      </p:cBhvr>
                                      <p:to>
                                        <p:strVal val="visible"/>
                                      </p:to>
                                    </p:set>
                                    <p:animEffect transition="in" filter="fade">
                                      <p:cBhvr>
                                        <p:cTn id="53" dur="3000"/>
                                        <p:tgtEl>
                                          <p:spTgt spid="6">
                                            <p:txEl>
                                              <p:pRg st="7" end="7"/>
                                            </p:txEl>
                                          </p:spTgt>
                                        </p:tgtEl>
                                      </p:cBhvr>
                                    </p:animEffect>
                                    <p:anim calcmode="lin" valueType="num">
                                      <p:cBhvr>
                                        <p:cTn id="54" dur="3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5" dur="3000" fill="hold"/>
                                        <p:tgtEl>
                                          <p:spTgt spid="6">
                                            <p:txEl>
                                              <p:pRg st="7" end="7"/>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3000"/>
                                  </p:stCondLst>
                                  <p:childTnLst>
                                    <p:set>
                                      <p:cBhvr>
                                        <p:cTn id="57" dur="1" fill="hold">
                                          <p:stCondLst>
                                            <p:cond delay="0"/>
                                          </p:stCondLst>
                                        </p:cTn>
                                        <p:tgtEl>
                                          <p:spTgt spid="6">
                                            <p:txEl>
                                              <p:pRg st="8" end="8"/>
                                            </p:txEl>
                                          </p:spTgt>
                                        </p:tgtEl>
                                        <p:attrNameLst>
                                          <p:attrName>style.visibility</p:attrName>
                                        </p:attrNameLst>
                                      </p:cBhvr>
                                      <p:to>
                                        <p:strVal val="visible"/>
                                      </p:to>
                                    </p:set>
                                    <p:animEffect transition="in" filter="fade">
                                      <p:cBhvr>
                                        <p:cTn id="58" dur="3000"/>
                                        <p:tgtEl>
                                          <p:spTgt spid="6">
                                            <p:txEl>
                                              <p:pRg st="8" end="8"/>
                                            </p:txEl>
                                          </p:spTgt>
                                        </p:tgtEl>
                                      </p:cBhvr>
                                    </p:animEffect>
                                    <p:anim calcmode="lin" valueType="num">
                                      <p:cBhvr>
                                        <p:cTn id="59" dur="3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60" dur="3000" fill="hold"/>
                                        <p:tgtEl>
                                          <p:spTgt spid="6">
                                            <p:txEl>
                                              <p:pRg st="8" end="8"/>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3000"/>
                                  </p:stCondLst>
                                  <p:childTnLst>
                                    <p:set>
                                      <p:cBhvr>
                                        <p:cTn id="62" dur="1" fill="hold">
                                          <p:stCondLst>
                                            <p:cond delay="0"/>
                                          </p:stCondLst>
                                        </p:cTn>
                                        <p:tgtEl>
                                          <p:spTgt spid="6">
                                            <p:txEl>
                                              <p:pRg st="9" end="9"/>
                                            </p:txEl>
                                          </p:spTgt>
                                        </p:tgtEl>
                                        <p:attrNameLst>
                                          <p:attrName>style.visibility</p:attrName>
                                        </p:attrNameLst>
                                      </p:cBhvr>
                                      <p:to>
                                        <p:strVal val="visible"/>
                                      </p:to>
                                    </p:set>
                                    <p:animEffect transition="in" filter="fade">
                                      <p:cBhvr>
                                        <p:cTn id="63" dur="3000"/>
                                        <p:tgtEl>
                                          <p:spTgt spid="6">
                                            <p:txEl>
                                              <p:pRg st="9" end="9"/>
                                            </p:txEl>
                                          </p:spTgt>
                                        </p:tgtEl>
                                      </p:cBhvr>
                                    </p:animEffect>
                                    <p:anim calcmode="lin" valueType="num">
                                      <p:cBhvr>
                                        <p:cTn id="64" dur="3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65" dur="3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par>
                          <p:cTn id="66" fill="hold">
                            <p:stCondLst>
                              <p:cond delay="30000"/>
                            </p:stCondLst>
                            <p:childTnLst>
                              <p:par>
                                <p:cTn id="67" presetID="42" presetClass="entr" presetSubtype="0" fill="hold" nodeType="afterEffect">
                                  <p:stCondLst>
                                    <p:cond delay="0"/>
                                  </p:stCondLst>
                                  <p:childTnLst>
                                    <p:set>
                                      <p:cBhvr>
                                        <p:cTn id="68" dur="1" fill="hold">
                                          <p:stCondLst>
                                            <p:cond delay="0"/>
                                          </p:stCondLst>
                                        </p:cTn>
                                        <p:tgtEl>
                                          <p:spTgt spid="6">
                                            <p:txEl>
                                              <p:pRg st="12" end="12"/>
                                            </p:txEl>
                                          </p:spTgt>
                                        </p:tgtEl>
                                        <p:attrNameLst>
                                          <p:attrName>style.visibility</p:attrName>
                                        </p:attrNameLst>
                                      </p:cBhvr>
                                      <p:to>
                                        <p:strVal val="visible"/>
                                      </p:to>
                                    </p:set>
                                    <p:animEffect transition="in" filter="fade">
                                      <p:cBhvr>
                                        <p:cTn id="69" dur="3000"/>
                                        <p:tgtEl>
                                          <p:spTgt spid="6">
                                            <p:txEl>
                                              <p:pRg st="12" end="12"/>
                                            </p:txEl>
                                          </p:spTgt>
                                        </p:tgtEl>
                                      </p:cBhvr>
                                    </p:animEffect>
                                    <p:anim calcmode="lin" valueType="num">
                                      <p:cBhvr>
                                        <p:cTn id="70" dur="3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71" dur="3000" fill="hold"/>
                                        <p:tgtEl>
                                          <p:spTgt spid="6">
                                            <p:txEl>
                                              <p:pRg st="12" end="12"/>
                                            </p:txEl>
                                          </p:spTgt>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3000"/>
                                  </p:stCondLst>
                                  <p:childTnLst>
                                    <p:set>
                                      <p:cBhvr>
                                        <p:cTn id="73" dur="1" fill="hold">
                                          <p:stCondLst>
                                            <p:cond delay="0"/>
                                          </p:stCondLst>
                                        </p:cTn>
                                        <p:tgtEl>
                                          <p:spTgt spid="6">
                                            <p:txEl>
                                              <p:pRg st="13" end="13"/>
                                            </p:txEl>
                                          </p:spTgt>
                                        </p:tgtEl>
                                        <p:attrNameLst>
                                          <p:attrName>style.visibility</p:attrName>
                                        </p:attrNameLst>
                                      </p:cBhvr>
                                      <p:to>
                                        <p:strVal val="visible"/>
                                      </p:to>
                                    </p:set>
                                    <p:animEffect transition="in" filter="fade">
                                      <p:cBhvr>
                                        <p:cTn id="74" dur="3000"/>
                                        <p:tgtEl>
                                          <p:spTgt spid="6">
                                            <p:txEl>
                                              <p:pRg st="13" end="13"/>
                                            </p:txEl>
                                          </p:spTgt>
                                        </p:tgtEl>
                                      </p:cBhvr>
                                    </p:animEffect>
                                    <p:anim calcmode="lin" valueType="num">
                                      <p:cBhvr>
                                        <p:cTn id="75" dur="3000" fill="hold"/>
                                        <p:tgtEl>
                                          <p:spTgt spid="6">
                                            <p:txEl>
                                              <p:pRg st="13" end="13"/>
                                            </p:txEl>
                                          </p:spTgt>
                                        </p:tgtEl>
                                        <p:attrNameLst>
                                          <p:attrName>ppt_x</p:attrName>
                                        </p:attrNameLst>
                                      </p:cBhvr>
                                      <p:tavLst>
                                        <p:tav tm="0">
                                          <p:val>
                                            <p:strVal val="#ppt_x"/>
                                          </p:val>
                                        </p:tav>
                                        <p:tav tm="100000">
                                          <p:val>
                                            <p:strVal val="#ppt_x"/>
                                          </p:val>
                                        </p:tav>
                                      </p:tavLst>
                                    </p:anim>
                                    <p:anim calcmode="lin" valueType="num">
                                      <p:cBhvr>
                                        <p:cTn id="76" dur="3000" fill="hold"/>
                                        <p:tgtEl>
                                          <p:spTgt spid="6">
                                            <p:txEl>
                                              <p:pRg st="13" end="13"/>
                                            </p:txEl>
                                          </p:spTgt>
                                        </p:tgtEl>
                                        <p:attrNameLst>
                                          <p:attrName>ppt_y</p:attrName>
                                        </p:attrNameLst>
                                      </p:cBhvr>
                                      <p:tavLst>
                                        <p:tav tm="0">
                                          <p:val>
                                            <p:strVal val="#ppt_y+.1"/>
                                          </p:val>
                                        </p:tav>
                                        <p:tav tm="100000">
                                          <p:val>
                                            <p:strVal val="#ppt_y"/>
                                          </p:val>
                                        </p:tav>
                                      </p:tavLst>
                                    </p:anim>
                                  </p:childTnLst>
                                </p:cTn>
                              </p:par>
                            </p:childTnLst>
                          </p:cTn>
                        </p:par>
                        <p:par>
                          <p:cTn id="77" fill="hold">
                            <p:stCondLst>
                              <p:cond delay="36000"/>
                            </p:stCondLst>
                            <p:childTnLst>
                              <p:par>
                                <p:cTn id="78" presetID="42" presetClass="entr" presetSubtype="0" fill="hold" nodeType="afterEffect">
                                  <p:stCondLst>
                                    <p:cond delay="3000"/>
                                  </p:stCondLst>
                                  <p:childTnLst>
                                    <p:set>
                                      <p:cBhvr>
                                        <p:cTn id="79" dur="1" fill="hold">
                                          <p:stCondLst>
                                            <p:cond delay="0"/>
                                          </p:stCondLst>
                                        </p:cTn>
                                        <p:tgtEl>
                                          <p:spTgt spid="6">
                                            <p:txEl>
                                              <p:pRg st="14" end="14"/>
                                            </p:txEl>
                                          </p:spTgt>
                                        </p:tgtEl>
                                        <p:attrNameLst>
                                          <p:attrName>style.visibility</p:attrName>
                                        </p:attrNameLst>
                                      </p:cBhvr>
                                      <p:to>
                                        <p:strVal val="visible"/>
                                      </p:to>
                                    </p:set>
                                    <p:animEffect transition="in" filter="fade">
                                      <p:cBhvr>
                                        <p:cTn id="80" dur="3000"/>
                                        <p:tgtEl>
                                          <p:spTgt spid="6">
                                            <p:txEl>
                                              <p:pRg st="14" end="14"/>
                                            </p:txEl>
                                          </p:spTgt>
                                        </p:tgtEl>
                                      </p:cBhvr>
                                    </p:animEffect>
                                    <p:anim calcmode="lin" valueType="num">
                                      <p:cBhvr>
                                        <p:cTn id="81" dur="3000" fill="hold"/>
                                        <p:tgtEl>
                                          <p:spTgt spid="6">
                                            <p:txEl>
                                              <p:pRg st="14" end="14"/>
                                            </p:txEl>
                                          </p:spTgt>
                                        </p:tgtEl>
                                        <p:attrNameLst>
                                          <p:attrName>ppt_x</p:attrName>
                                        </p:attrNameLst>
                                      </p:cBhvr>
                                      <p:tavLst>
                                        <p:tav tm="0">
                                          <p:val>
                                            <p:strVal val="#ppt_x"/>
                                          </p:val>
                                        </p:tav>
                                        <p:tav tm="100000">
                                          <p:val>
                                            <p:strVal val="#ppt_x"/>
                                          </p:val>
                                        </p:tav>
                                      </p:tavLst>
                                    </p:anim>
                                    <p:anim calcmode="lin" valueType="num">
                                      <p:cBhvr>
                                        <p:cTn id="82" dur="3000" fill="hold"/>
                                        <p:tgtEl>
                                          <p:spTgt spid="6">
                                            <p:txEl>
                                              <p:pRg st="14" end="14"/>
                                            </p:txEl>
                                          </p:spTgt>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3000"/>
                                  </p:stCondLst>
                                  <p:childTnLst>
                                    <p:set>
                                      <p:cBhvr>
                                        <p:cTn id="84" dur="1" fill="hold">
                                          <p:stCondLst>
                                            <p:cond delay="0"/>
                                          </p:stCondLst>
                                        </p:cTn>
                                        <p:tgtEl>
                                          <p:spTgt spid="6">
                                            <p:txEl>
                                              <p:pRg st="15" end="15"/>
                                            </p:txEl>
                                          </p:spTgt>
                                        </p:tgtEl>
                                        <p:attrNameLst>
                                          <p:attrName>style.visibility</p:attrName>
                                        </p:attrNameLst>
                                      </p:cBhvr>
                                      <p:to>
                                        <p:strVal val="visible"/>
                                      </p:to>
                                    </p:set>
                                    <p:animEffect transition="in" filter="fade">
                                      <p:cBhvr>
                                        <p:cTn id="85" dur="3000"/>
                                        <p:tgtEl>
                                          <p:spTgt spid="6">
                                            <p:txEl>
                                              <p:pRg st="15" end="15"/>
                                            </p:txEl>
                                          </p:spTgt>
                                        </p:tgtEl>
                                      </p:cBhvr>
                                    </p:animEffect>
                                    <p:anim calcmode="lin" valueType="num">
                                      <p:cBhvr>
                                        <p:cTn id="86" dur="3000" fill="hold"/>
                                        <p:tgtEl>
                                          <p:spTgt spid="6">
                                            <p:txEl>
                                              <p:pRg st="15" end="15"/>
                                            </p:txEl>
                                          </p:spTgt>
                                        </p:tgtEl>
                                        <p:attrNameLst>
                                          <p:attrName>ppt_x</p:attrName>
                                        </p:attrNameLst>
                                      </p:cBhvr>
                                      <p:tavLst>
                                        <p:tav tm="0">
                                          <p:val>
                                            <p:strVal val="#ppt_x"/>
                                          </p:val>
                                        </p:tav>
                                        <p:tav tm="100000">
                                          <p:val>
                                            <p:strVal val="#ppt_x"/>
                                          </p:val>
                                        </p:tav>
                                      </p:tavLst>
                                    </p:anim>
                                    <p:anim calcmode="lin" valueType="num">
                                      <p:cBhvr>
                                        <p:cTn id="87" dur="3000" fill="hold"/>
                                        <p:tgtEl>
                                          <p:spTgt spid="6">
                                            <p:txEl>
                                              <p:pRg st="15" end="15"/>
                                            </p:txEl>
                                          </p:spTgt>
                                        </p:tgtEl>
                                        <p:attrNameLst>
                                          <p:attrName>ppt_y</p:attrName>
                                        </p:attrNameLst>
                                      </p:cBhvr>
                                      <p:tavLst>
                                        <p:tav tm="0">
                                          <p:val>
                                            <p:strVal val="#ppt_y+.1"/>
                                          </p:val>
                                        </p:tav>
                                        <p:tav tm="100000">
                                          <p:val>
                                            <p:strVal val="#ppt_y"/>
                                          </p:val>
                                        </p:tav>
                                      </p:tavLst>
                                    </p:anim>
                                  </p:childTnLst>
                                </p:cTn>
                              </p:par>
                            </p:childTnLst>
                          </p:cTn>
                        </p:par>
                        <p:par>
                          <p:cTn id="88" fill="hold">
                            <p:stCondLst>
                              <p:cond delay="42000"/>
                            </p:stCondLst>
                            <p:childTnLst>
                              <p:par>
                                <p:cTn id="89" presetID="53" presetClass="entr" presetSubtype="16" fill="hold" nodeType="afterEffect">
                                  <p:stCondLst>
                                    <p:cond delay="2000"/>
                                  </p:stCondLst>
                                  <p:childTnLst>
                                    <p:set>
                                      <p:cBhvr>
                                        <p:cTn id="90" dur="1" fill="hold">
                                          <p:stCondLst>
                                            <p:cond delay="0"/>
                                          </p:stCondLst>
                                        </p:cTn>
                                        <p:tgtEl>
                                          <p:spTgt spid="3"/>
                                        </p:tgtEl>
                                        <p:attrNameLst>
                                          <p:attrName>style.visibility</p:attrName>
                                        </p:attrNameLst>
                                      </p:cBhvr>
                                      <p:to>
                                        <p:strVal val="visible"/>
                                      </p:to>
                                    </p:set>
                                    <p:anim calcmode="lin" valueType="num">
                                      <p:cBhvr>
                                        <p:cTn id="91" dur="2000" fill="hold"/>
                                        <p:tgtEl>
                                          <p:spTgt spid="3"/>
                                        </p:tgtEl>
                                        <p:attrNameLst>
                                          <p:attrName>ppt_w</p:attrName>
                                        </p:attrNameLst>
                                      </p:cBhvr>
                                      <p:tavLst>
                                        <p:tav tm="0">
                                          <p:val>
                                            <p:fltVal val="0"/>
                                          </p:val>
                                        </p:tav>
                                        <p:tav tm="100000">
                                          <p:val>
                                            <p:strVal val="#ppt_w"/>
                                          </p:val>
                                        </p:tav>
                                      </p:tavLst>
                                    </p:anim>
                                    <p:anim calcmode="lin" valueType="num">
                                      <p:cBhvr>
                                        <p:cTn id="92" dur="2000" fill="hold"/>
                                        <p:tgtEl>
                                          <p:spTgt spid="3"/>
                                        </p:tgtEl>
                                        <p:attrNameLst>
                                          <p:attrName>ppt_h</p:attrName>
                                        </p:attrNameLst>
                                      </p:cBhvr>
                                      <p:tavLst>
                                        <p:tav tm="0">
                                          <p:val>
                                            <p:fltVal val="0"/>
                                          </p:val>
                                        </p:tav>
                                        <p:tav tm="100000">
                                          <p:val>
                                            <p:strVal val="#ppt_h"/>
                                          </p:val>
                                        </p:tav>
                                      </p:tavLst>
                                    </p:anim>
                                    <p:animEffect transition="in" filter="fade">
                                      <p:cBhvr>
                                        <p:cTn id="9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BC8CFED0-78F4-781B-A91D-1864BA4E44E2}"/>
              </a:ext>
            </a:extLst>
          </p:cNvPr>
          <p:cNvSpPr txBox="1"/>
          <p:nvPr/>
        </p:nvSpPr>
        <p:spPr>
          <a:xfrm>
            <a:off x="735106" y="251013"/>
            <a:ext cx="10148047" cy="769441"/>
          </a:xfrm>
          <a:prstGeom prst="rect">
            <a:avLst/>
          </a:prstGeom>
          <a:noFill/>
        </p:spPr>
        <p:txBody>
          <a:bodyPr wrap="square" rtlCol="0">
            <a:spAutoFit/>
          </a:bodyPr>
          <a:lstStyle/>
          <a:p>
            <a:pPr algn="ctr"/>
            <a:r>
              <a:rPr lang="nl-NL" sz="4400" b="1" dirty="0">
                <a:solidFill>
                  <a:srgbClr val="7030A0"/>
                </a:solidFill>
                <a:latin typeface="Times New Roman" panose="02020603050405020304" pitchFamily="18" charset="0"/>
                <a:cs typeface="Times New Roman" panose="02020603050405020304" pitchFamily="18" charset="0"/>
              </a:rPr>
              <a:t>Afname elasticiteit van de huid (3)</a:t>
            </a:r>
          </a:p>
        </p:txBody>
      </p:sp>
      <p:sp>
        <p:nvSpPr>
          <p:cNvPr id="3" name="Tekstvak 2">
            <a:extLst>
              <a:ext uri="{FF2B5EF4-FFF2-40B4-BE49-F238E27FC236}">
                <a16:creationId xmlns:a16="http://schemas.microsoft.com/office/drawing/2014/main" id="{9B8951C3-E4A1-475C-17E1-B5D261A9CBBC}"/>
              </a:ext>
            </a:extLst>
          </p:cNvPr>
          <p:cNvSpPr txBox="1"/>
          <p:nvPr/>
        </p:nvSpPr>
        <p:spPr>
          <a:xfrm>
            <a:off x="735106" y="1292238"/>
            <a:ext cx="10542494" cy="3693319"/>
          </a:xfrm>
          <a:prstGeom prst="rect">
            <a:avLst/>
          </a:prstGeom>
          <a:noFill/>
        </p:spPr>
        <p:txBody>
          <a:bodyPr wrap="square" rtlCol="0">
            <a:spAutoFit/>
          </a:bodyPr>
          <a:lstStyle/>
          <a:p>
            <a:r>
              <a:rPr lang="nl-NL" dirty="0"/>
              <a:t>- </a:t>
            </a:r>
            <a:r>
              <a:rPr lang="nl-NL" b="1" dirty="0"/>
              <a:t>Zink</a:t>
            </a:r>
            <a:r>
              <a:rPr lang="nl-NL" dirty="0"/>
              <a:t> is nodig in enzymen die betrokken zijn bij de opbouw van eiwitten (collageen is ook een eiwit). Het zit</a:t>
            </a:r>
          </a:p>
          <a:p>
            <a:r>
              <a:rPr lang="nl-NL" dirty="0"/>
              <a:t>  bijvoorbeeld in vlees, kaas, en graanproducten, noten zaden en schaal- en schelpdieren. Bij suppletie letten</a:t>
            </a:r>
          </a:p>
          <a:p>
            <a:r>
              <a:rPr lang="nl-NL" dirty="0"/>
              <a:t>  op de verhouding met koper. </a:t>
            </a:r>
            <a:r>
              <a:rPr lang="nl-NL" b="1" dirty="0"/>
              <a:t>Zink : koper =  12 : 1.</a:t>
            </a:r>
            <a:endParaRPr lang="nl-NL" dirty="0"/>
          </a:p>
          <a:p>
            <a:r>
              <a:rPr lang="nl-NL" dirty="0"/>
              <a:t>-  </a:t>
            </a:r>
            <a:r>
              <a:rPr lang="nl-NL" b="1" dirty="0"/>
              <a:t>Koper</a:t>
            </a:r>
            <a:r>
              <a:rPr lang="nl-NL" dirty="0"/>
              <a:t> is betrokken bij de vorming van bindweefsel en botten. Het zit ook in cacao!, maar tevens in noten</a:t>
            </a:r>
          </a:p>
          <a:p>
            <a:r>
              <a:rPr lang="nl-NL" dirty="0"/>
              <a:t>   graanproducten en vlees. Teveel zink geeft een tekort aan koper.</a:t>
            </a:r>
          </a:p>
          <a:p>
            <a:r>
              <a:rPr lang="nl-NL" dirty="0"/>
              <a:t>- </a:t>
            </a:r>
            <a:r>
              <a:rPr lang="nl-NL" b="1" dirty="0"/>
              <a:t>Silicium</a:t>
            </a:r>
            <a:r>
              <a:rPr lang="nl-NL" dirty="0"/>
              <a:t> is een spoorelement en speelt een rol bij de vorming van collageen, </a:t>
            </a:r>
            <a:r>
              <a:rPr lang="nl-NL" dirty="0" err="1"/>
              <a:t>hyaluronzuur</a:t>
            </a:r>
            <a:r>
              <a:rPr lang="nl-NL" dirty="0"/>
              <a:t> en </a:t>
            </a:r>
            <a:r>
              <a:rPr lang="nl-NL" dirty="0" err="1"/>
              <a:t>GAG’s</a:t>
            </a:r>
            <a:endParaRPr lang="nl-NL" dirty="0"/>
          </a:p>
          <a:p>
            <a:r>
              <a:rPr lang="nl-NL" dirty="0"/>
              <a:t>   (waterbindend vermogen). Bij gevarieerde voeding krijgen we voldoende binnen en in supplementen komt </a:t>
            </a:r>
          </a:p>
          <a:p>
            <a:r>
              <a:rPr lang="nl-NL" dirty="0"/>
              <a:t>   het uit bamboe.</a:t>
            </a:r>
          </a:p>
          <a:p>
            <a:r>
              <a:rPr lang="nl-NL" dirty="0"/>
              <a:t>- </a:t>
            </a:r>
            <a:r>
              <a:rPr lang="nl-NL" b="1" dirty="0"/>
              <a:t>Flavonoïden</a:t>
            </a:r>
            <a:r>
              <a:rPr lang="nl-NL" dirty="0"/>
              <a:t> (uit stoffen in planten) komen met name uit groene thee, granaatappelextract, </a:t>
            </a:r>
            <a:r>
              <a:rPr lang="nl-NL" dirty="0" err="1"/>
              <a:t>resveratrol</a:t>
            </a:r>
            <a:endParaRPr lang="nl-NL" dirty="0"/>
          </a:p>
          <a:p>
            <a:r>
              <a:rPr lang="nl-NL" dirty="0"/>
              <a:t>   (</a:t>
            </a:r>
            <a:r>
              <a:rPr lang="nl-NL" dirty="0" err="1"/>
              <a:t>druiveschil</a:t>
            </a:r>
            <a:r>
              <a:rPr lang="nl-NL" dirty="0"/>
              <a:t>) en </a:t>
            </a:r>
            <a:r>
              <a:rPr lang="nl-NL" dirty="0" err="1"/>
              <a:t>OPC’s</a:t>
            </a:r>
            <a:r>
              <a:rPr lang="nl-NL" dirty="0"/>
              <a:t> (</a:t>
            </a:r>
            <a:r>
              <a:rPr lang="nl-NL" dirty="0" err="1"/>
              <a:t>druivepitten</a:t>
            </a:r>
            <a:r>
              <a:rPr lang="nl-NL" dirty="0"/>
              <a:t>). Ze zijn te vergelijken met carotenoïden en zijn antioxidanten die de</a:t>
            </a:r>
          </a:p>
          <a:p>
            <a:r>
              <a:rPr lang="nl-NL" dirty="0"/>
              <a:t>   huid beschermen tegen UV en remmen bepaalde enzymen die de lederhuid willen afbreken.</a:t>
            </a:r>
          </a:p>
          <a:p>
            <a:r>
              <a:rPr lang="nl-NL" dirty="0"/>
              <a:t>- </a:t>
            </a:r>
            <a:r>
              <a:rPr lang="nl-NL" b="1" dirty="0" err="1"/>
              <a:t>Glucosamine</a:t>
            </a:r>
            <a:r>
              <a:rPr lang="nl-NL" dirty="0"/>
              <a:t> is een voedingssupplement dat meestal wordt gebruikt bij gewrichtsklachten, maar ook </a:t>
            </a:r>
          </a:p>
          <a:p>
            <a:r>
              <a:rPr lang="nl-NL" dirty="0"/>
              <a:t>   bevorderend werkt bij de vorming van collageen en </a:t>
            </a:r>
            <a:r>
              <a:rPr lang="nl-NL" dirty="0" err="1"/>
              <a:t>proteoglycanen</a:t>
            </a:r>
            <a:r>
              <a:rPr lang="nl-NL" dirty="0"/>
              <a:t> in het bindweefsel.</a:t>
            </a:r>
          </a:p>
        </p:txBody>
      </p:sp>
      <p:pic>
        <p:nvPicPr>
          <p:cNvPr id="7" name="Afbeelding 6">
            <a:extLst>
              <a:ext uri="{FF2B5EF4-FFF2-40B4-BE49-F238E27FC236}">
                <a16:creationId xmlns:a16="http://schemas.microsoft.com/office/drawing/2014/main" id="{7892F226-E296-AC7A-CF58-F598C6635B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883150"/>
            <a:ext cx="2447925" cy="1866900"/>
          </a:xfrm>
          <a:prstGeom prst="rect">
            <a:avLst/>
          </a:prstGeom>
        </p:spPr>
      </p:pic>
      <p:pic>
        <p:nvPicPr>
          <p:cNvPr id="9" name="Afbeelding 8">
            <a:extLst>
              <a:ext uri="{FF2B5EF4-FFF2-40B4-BE49-F238E27FC236}">
                <a16:creationId xmlns:a16="http://schemas.microsoft.com/office/drawing/2014/main" id="{71446CC1-898E-8867-F996-80EB994E27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9129" y="5378262"/>
            <a:ext cx="3705225" cy="1228725"/>
          </a:xfrm>
          <a:prstGeom prst="rect">
            <a:avLst/>
          </a:prstGeom>
        </p:spPr>
      </p:pic>
      <p:sp>
        <p:nvSpPr>
          <p:cNvPr id="10" name="Tekstvak 9">
            <a:extLst>
              <a:ext uri="{FF2B5EF4-FFF2-40B4-BE49-F238E27FC236}">
                <a16:creationId xmlns:a16="http://schemas.microsoft.com/office/drawing/2014/main" id="{E512E83C-E459-1042-1980-654847C7D739}"/>
              </a:ext>
            </a:extLst>
          </p:cNvPr>
          <p:cNvSpPr txBox="1"/>
          <p:nvPr/>
        </p:nvSpPr>
        <p:spPr>
          <a:xfrm>
            <a:off x="5943600" y="4883150"/>
            <a:ext cx="2886077" cy="369332"/>
          </a:xfrm>
          <a:prstGeom prst="rect">
            <a:avLst/>
          </a:prstGeom>
          <a:noFill/>
        </p:spPr>
        <p:txBody>
          <a:bodyPr wrap="square" rtlCol="0">
            <a:spAutoFit/>
          </a:bodyPr>
          <a:lstStyle/>
          <a:p>
            <a:r>
              <a:rPr lang="nl-NL" b="1" dirty="0"/>
              <a:t>Flavonoïden </a:t>
            </a:r>
          </a:p>
        </p:txBody>
      </p:sp>
      <p:sp>
        <p:nvSpPr>
          <p:cNvPr id="11" name="Pijl: omlaag 10">
            <a:extLst>
              <a:ext uri="{FF2B5EF4-FFF2-40B4-BE49-F238E27FC236}">
                <a16:creationId xmlns:a16="http://schemas.microsoft.com/office/drawing/2014/main" id="{77DDD106-95E4-69D9-F37D-4485C6C9A800}"/>
              </a:ext>
            </a:extLst>
          </p:cNvPr>
          <p:cNvSpPr/>
          <p:nvPr/>
        </p:nvSpPr>
        <p:spPr>
          <a:xfrm>
            <a:off x="7145866" y="5087965"/>
            <a:ext cx="484632" cy="36933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4654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par>
                          <p:cTn id="8" fill="hold">
                            <p:stCondLst>
                              <p:cond delay="4000"/>
                            </p:stCondLst>
                            <p:childTnLst>
                              <p:par>
                                <p:cTn id="9" presetID="2" presetClass="entr" presetSubtype="4" fill="hold" nodeType="afterEffect">
                                  <p:stCondLst>
                                    <p:cond delay="300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30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300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30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300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0000"/>
                            </p:stCondLst>
                            <p:childTnLst>
                              <p:par>
                                <p:cTn id="22" presetID="42" presetClass="entr" presetSubtype="0" fill="hold" nodeType="afterEffect">
                                  <p:stCondLst>
                                    <p:cond delay="300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3000"/>
                                        <p:tgtEl>
                                          <p:spTgt spid="3">
                                            <p:txEl>
                                              <p:pRg st="3" end="3"/>
                                            </p:txEl>
                                          </p:spTgt>
                                        </p:tgtEl>
                                      </p:cBhvr>
                                    </p:animEffect>
                                    <p:anim calcmode="lin" valueType="num">
                                      <p:cBhvr>
                                        <p:cTn id="25"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3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300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3000"/>
                                        <p:tgtEl>
                                          <p:spTgt spid="3">
                                            <p:txEl>
                                              <p:pRg st="4" end="4"/>
                                            </p:txEl>
                                          </p:spTgt>
                                        </p:tgtEl>
                                      </p:cBhvr>
                                    </p:animEffect>
                                    <p:anim calcmode="lin" valueType="num">
                                      <p:cBhvr>
                                        <p:cTn id="30"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3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2" fill="hold">
                            <p:stCondLst>
                              <p:cond delay="16000"/>
                            </p:stCondLst>
                            <p:childTnLst>
                              <p:par>
                                <p:cTn id="33" presetID="42" presetClass="entr" presetSubtype="0" fill="hold" nodeType="afterEffect">
                                  <p:stCondLst>
                                    <p:cond delay="300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3000"/>
                                        <p:tgtEl>
                                          <p:spTgt spid="3">
                                            <p:txEl>
                                              <p:pRg st="5" end="5"/>
                                            </p:txEl>
                                          </p:spTgt>
                                        </p:tgtEl>
                                      </p:cBhvr>
                                    </p:animEffect>
                                    <p:anim calcmode="lin" valueType="num">
                                      <p:cBhvr>
                                        <p:cTn id="36" dur="3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3000" fill="hold"/>
                                        <p:tgtEl>
                                          <p:spTgt spid="3">
                                            <p:txEl>
                                              <p:pRg st="5" end="5"/>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300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3000"/>
                                        <p:tgtEl>
                                          <p:spTgt spid="3">
                                            <p:txEl>
                                              <p:pRg st="6" end="6"/>
                                            </p:txEl>
                                          </p:spTgt>
                                        </p:tgtEl>
                                      </p:cBhvr>
                                    </p:animEffect>
                                    <p:anim calcmode="lin" valueType="num">
                                      <p:cBhvr>
                                        <p:cTn id="41" dur="3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3000" fill="hold"/>
                                        <p:tgtEl>
                                          <p:spTgt spid="3">
                                            <p:txEl>
                                              <p:pRg st="6" end="6"/>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300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3000"/>
                                        <p:tgtEl>
                                          <p:spTgt spid="3">
                                            <p:txEl>
                                              <p:pRg st="7" end="7"/>
                                            </p:txEl>
                                          </p:spTgt>
                                        </p:tgtEl>
                                      </p:cBhvr>
                                    </p:animEffect>
                                    <p:anim calcmode="lin" valueType="num">
                                      <p:cBhvr>
                                        <p:cTn id="46" dur="3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7" dur="3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22000"/>
                            </p:stCondLst>
                            <p:childTnLst>
                              <p:par>
                                <p:cTn id="49" presetID="42" presetClass="entr" presetSubtype="0" fill="hold" nodeType="afterEffect">
                                  <p:stCondLst>
                                    <p:cond delay="300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3000"/>
                                        <p:tgtEl>
                                          <p:spTgt spid="3">
                                            <p:txEl>
                                              <p:pRg st="8" end="8"/>
                                            </p:txEl>
                                          </p:spTgt>
                                        </p:tgtEl>
                                      </p:cBhvr>
                                    </p:animEffect>
                                    <p:anim calcmode="lin" valueType="num">
                                      <p:cBhvr>
                                        <p:cTn id="52" dur="3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3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300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3000"/>
                                        <p:tgtEl>
                                          <p:spTgt spid="3">
                                            <p:txEl>
                                              <p:pRg st="9" end="9"/>
                                            </p:txEl>
                                          </p:spTgt>
                                        </p:tgtEl>
                                      </p:cBhvr>
                                    </p:animEffect>
                                    <p:anim calcmode="lin" valueType="num">
                                      <p:cBhvr>
                                        <p:cTn id="57" dur="3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3000" fill="hold"/>
                                        <p:tgtEl>
                                          <p:spTgt spid="3">
                                            <p:txEl>
                                              <p:pRg st="9" end="9"/>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3000"/>
                                  </p:stCondLst>
                                  <p:childTnLst>
                                    <p:set>
                                      <p:cBhvr>
                                        <p:cTn id="60" dur="1" fill="hold">
                                          <p:stCondLst>
                                            <p:cond delay="0"/>
                                          </p:stCondLst>
                                        </p:cTn>
                                        <p:tgtEl>
                                          <p:spTgt spid="3">
                                            <p:txEl>
                                              <p:pRg st="10" end="10"/>
                                            </p:txEl>
                                          </p:spTgt>
                                        </p:tgtEl>
                                        <p:attrNameLst>
                                          <p:attrName>style.visibility</p:attrName>
                                        </p:attrNameLst>
                                      </p:cBhvr>
                                      <p:to>
                                        <p:strVal val="visible"/>
                                      </p:to>
                                    </p:set>
                                    <p:animEffect transition="in" filter="fade">
                                      <p:cBhvr>
                                        <p:cTn id="61" dur="3000"/>
                                        <p:tgtEl>
                                          <p:spTgt spid="3">
                                            <p:txEl>
                                              <p:pRg st="10" end="10"/>
                                            </p:txEl>
                                          </p:spTgt>
                                        </p:tgtEl>
                                      </p:cBhvr>
                                    </p:animEffect>
                                    <p:anim calcmode="lin" valueType="num">
                                      <p:cBhvr>
                                        <p:cTn id="62" dur="3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3" dur="3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par>
                          <p:cTn id="64" fill="hold">
                            <p:stCondLst>
                              <p:cond delay="28000"/>
                            </p:stCondLst>
                            <p:childTnLst>
                              <p:par>
                                <p:cTn id="65" presetID="42" presetClass="entr" presetSubtype="0" fill="hold" nodeType="afterEffect">
                                  <p:stCondLst>
                                    <p:cond delay="300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fade">
                                      <p:cBhvr>
                                        <p:cTn id="67" dur="3000"/>
                                        <p:tgtEl>
                                          <p:spTgt spid="3">
                                            <p:txEl>
                                              <p:pRg st="11" end="11"/>
                                            </p:txEl>
                                          </p:spTgt>
                                        </p:tgtEl>
                                      </p:cBhvr>
                                    </p:animEffect>
                                    <p:anim calcmode="lin" valueType="num">
                                      <p:cBhvr>
                                        <p:cTn id="68" dur="3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9" dur="3000" fill="hold"/>
                                        <p:tgtEl>
                                          <p:spTgt spid="3">
                                            <p:txEl>
                                              <p:pRg st="11" end="11"/>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3000"/>
                                  </p:stCondLst>
                                  <p:childTnLst>
                                    <p:set>
                                      <p:cBhvr>
                                        <p:cTn id="71" dur="1" fill="hold">
                                          <p:stCondLst>
                                            <p:cond delay="0"/>
                                          </p:stCondLst>
                                        </p:cTn>
                                        <p:tgtEl>
                                          <p:spTgt spid="3">
                                            <p:txEl>
                                              <p:pRg st="12" end="12"/>
                                            </p:txEl>
                                          </p:spTgt>
                                        </p:tgtEl>
                                        <p:attrNameLst>
                                          <p:attrName>style.visibility</p:attrName>
                                        </p:attrNameLst>
                                      </p:cBhvr>
                                      <p:to>
                                        <p:strVal val="visible"/>
                                      </p:to>
                                    </p:set>
                                    <p:animEffect transition="in" filter="fade">
                                      <p:cBhvr>
                                        <p:cTn id="72" dur="3000"/>
                                        <p:tgtEl>
                                          <p:spTgt spid="3">
                                            <p:txEl>
                                              <p:pRg st="12" end="12"/>
                                            </p:txEl>
                                          </p:spTgt>
                                        </p:tgtEl>
                                      </p:cBhvr>
                                    </p:animEffect>
                                    <p:anim calcmode="lin" valueType="num">
                                      <p:cBhvr>
                                        <p:cTn id="73" dur="3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4" dur="3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par>
                          <p:cTn id="75" fill="hold">
                            <p:stCondLst>
                              <p:cond delay="34000"/>
                            </p:stCondLst>
                            <p:childTnLst>
                              <p:par>
                                <p:cTn id="76" presetID="1" presetClass="entr" presetSubtype="0" fill="hold" nodeType="afterEffect">
                                  <p:stCondLst>
                                    <p:cond delay="0"/>
                                  </p:stCondLst>
                                  <p:childTnLst>
                                    <p:set>
                                      <p:cBhvr>
                                        <p:cTn id="77" dur="1" fill="hold">
                                          <p:stCondLst>
                                            <p:cond delay="1999"/>
                                          </p:stCondLst>
                                        </p:cTn>
                                        <p:tgtEl>
                                          <p:spTgt spid="7"/>
                                        </p:tgtEl>
                                        <p:attrNameLst>
                                          <p:attrName>style.visibility</p:attrName>
                                        </p:attrNameLst>
                                      </p:cBhvr>
                                      <p:to>
                                        <p:strVal val="visible"/>
                                      </p:to>
                                    </p:set>
                                  </p:childTnLst>
                                </p:cTn>
                              </p:par>
                            </p:childTnLst>
                          </p:cTn>
                        </p:par>
                        <p:par>
                          <p:cTn id="78" fill="hold">
                            <p:stCondLst>
                              <p:cond delay="36000"/>
                            </p:stCondLst>
                            <p:childTnLst>
                              <p:par>
                                <p:cTn id="79" presetID="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6240FF51-BCBF-4E9D-2B73-40B100B15CEC}"/>
              </a:ext>
            </a:extLst>
          </p:cNvPr>
          <p:cNvSpPr txBox="1"/>
          <p:nvPr/>
        </p:nvSpPr>
        <p:spPr>
          <a:xfrm>
            <a:off x="387723" y="407396"/>
            <a:ext cx="11416553" cy="769441"/>
          </a:xfrm>
          <a:prstGeom prst="rect">
            <a:avLst/>
          </a:prstGeom>
          <a:noFill/>
        </p:spPr>
        <p:txBody>
          <a:bodyPr wrap="square" rtlCol="0">
            <a:spAutoFit/>
          </a:bodyPr>
          <a:lstStyle/>
          <a:p>
            <a:pPr algn="ctr"/>
            <a:r>
              <a:rPr lang="nl-NL" sz="4400" b="1" dirty="0">
                <a:solidFill>
                  <a:srgbClr val="7030A0"/>
                </a:solidFill>
                <a:latin typeface="Times New Roman" panose="02020603050405020304" pitchFamily="18" charset="0"/>
                <a:cs typeface="Times New Roman" panose="02020603050405020304" pitchFamily="18" charset="0"/>
              </a:rPr>
              <a:t>C. Gepigmenteerde vlekjes (zonneschade) (1)</a:t>
            </a:r>
          </a:p>
        </p:txBody>
      </p:sp>
      <p:sp>
        <p:nvSpPr>
          <p:cNvPr id="4" name="Tekstvak 3">
            <a:extLst>
              <a:ext uri="{FF2B5EF4-FFF2-40B4-BE49-F238E27FC236}">
                <a16:creationId xmlns:a16="http://schemas.microsoft.com/office/drawing/2014/main" id="{C8501A16-BBA0-BBF4-84FB-EFFF1F47CF2D}"/>
              </a:ext>
            </a:extLst>
          </p:cNvPr>
          <p:cNvSpPr txBox="1"/>
          <p:nvPr/>
        </p:nvSpPr>
        <p:spPr>
          <a:xfrm>
            <a:off x="1174377" y="1244570"/>
            <a:ext cx="10560423" cy="5632311"/>
          </a:xfrm>
          <a:prstGeom prst="rect">
            <a:avLst/>
          </a:prstGeom>
          <a:noFill/>
        </p:spPr>
        <p:txBody>
          <a:bodyPr wrap="square" rtlCol="0">
            <a:spAutoFit/>
          </a:bodyPr>
          <a:lstStyle/>
          <a:p>
            <a:r>
              <a:rPr lang="nl-NL" dirty="0"/>
              <a:t>Vanaf ongeveer 45 jaar ontstaan er </a:t>
            </a:r>
            <a:r>
              <a:rPr lang="nl-NL" b="1" dirty="0"/>
              <a:t>pigmentvlekken/ouderdomsvlekken </a:t>
            </a:r>
            <a:r>
              <a:rPr lang="nl-NL" dirty="0"/>
              <a:t>met name door UV-A.</a:t>
            </a:r>
          </a:p>
          <a:p>
            <a:r>
              <a:rPr lang="nl-NL" dirty="0"/>
              <a:t>UV-A geeft geen verbranding en is er het hele jaar. Het gaat dieper als UV-B waarvan je in de zomer wel</a:t>
            </a:r>
          </a:p>
          <a:p>
            <a:r>
              <a:rPr lang="nl-NL" dirty="0"/>
              <a:t>kunt verbranden. De pigmentcellen in de opperhuid nemen toe en er ontstaat oxidatie en herverdeling van</a:t>
            </a:r>
          </a:p>
          <a:p>
            <a:r>
              <a:rPr lang="nl-NL" dirty="0"/>
              <a:t>pigment in de huid.</a:t>
            </a:r>
          </a:p>
          <a:p>
            <a:r>
              <a:rPr lang="nl-NL" dirty="0"/>
              <a:t>Je kunt deze vlekjes van buitenaf vermijden door je in te smeren met een </a:t>
            </a:r>
            <a:r>
              <a:rPr lang="nl-NL" b="1" dirty="0"/>
              <a:t>dagcrème met een filter tegen UV-A</a:t>
            </a:r>
          </a:p>
          <a:p>
            <a:r>
              <a:rPr lang="nl-NL" b="1" dirty="0"/>
              <a:t>en UV-B. </a:t>
            </a:r>
            <a:r>
              <a:rPr lang="nl-NL" dirty="0"/>
              <a:t>Ook is het gebruik van een </a:t>
            </a:r>
            <a:r>
              <a:rPr lang="nl-NL" b="1" dirty="0"/>
              <a:t>zonnebrandcrème</a:t>
            </a:r>
            <a:r>
              <a:rPr lang="nl-NL" dirty="0"/>
              <a:t> in de zomer aan te raden.</a:t>
            </a:r>
          </a:p>
          <a:p>
            <a:r>
              <a:rPr lang="nl-NL" dirty="0"/>
              <a:t>Echter, met voeding(</a:t>
            </a:r>
            <a:r>
              <a:rPr lang="nl-NL" dirty="0" err="1"/>
              <a:t>ssupplementen</a:t>
            </a:r>
            <a:r>
              <a:rPr lang="nl-NL" dirty="0"/>
              <a:t>) kun je ook zonneschade tegengaan.</a:t>
            </a:r>
          </a:p>
          <a:p>
            <a:endParaRPr lang="nl-NL" dirty="0"/>
          </a:p>
          <a:p>
            <a:r>
              <a:rPr lang="nl-NL" dirty="0"/>
              <a:t>- Een bewezen </a:t>
            </a:r>
            <a:r>
              <a:rPr lang="nl-NL" dirty="0" err="1"/>
              <a:t>anti-oxidant</a:t>
            </a:r>
            <a:r>
              <a:rPr lang="nl-NL" dirty="0"/>
              <a:t> tegen zonneschade is </a:t>
            </a:r>
            <a:r>
              <a:rPr lang="nl-NL" b="1" dirty="0"/>
              <a:t>bètacaroteen</a:t>
            </a:r>
            <a:r>
              <a:rPr lang="nl-NL" dirty="0"/>
              <a:t>. </a:t>
            </a:r>
          </a:p>
          <a:p>
            <a:r>
              <a:rPr lang="nl-NL" dirty="0"/>
              <a:t>  Het beste zijn de micro-algen (suppletie), </a:t>
            </a:r>
          </a:p>
          <a:p>
            <a:r>
              <a:rPr lang="nl-NL" dirty="0"/>
              <a:t>  maar het geeft ook de oranje/gele kleur aan groenten en fruit: wortelen, mango, mandarijnen, spinazie, </a:t>
            </a:r>
          </a:p>
          <a:p>
            <a:r>
              <a:rPr lang="nl-NL" dirty="0"/>
              <a:t>  koolsoorten. Dosering: 10-15 mg p/d tegen zonnebrand.</a:t>
            </a:r>
          </a:p>
          <a:p>
            <a:r>
              <a:rPr lang="nl-NL" dirty="0"/>
              <a:t>- De eerder genoemde </a:t>
            </a:r>
            <a:r>
              <a:rPr lang="nl-NL" b="1" dirty="0" err="1"/>
              <a:t>astaxanthine</a:t>
            </a:r>
            <a:r>
              <a:rPr lang="nl-NL" dirty="0"/>
              <a:t> is een </a:t>
            </a:r>
            <a:r>
              <a:rPr lang="nl-NL" dirty="0" err="1"/>
              <a:t>anti-oxidant</a:t>
            </a:r>
            <a:r>
              <a:rPr lang="nl-NL" dirty="0"/>
              <a:t> die 10 x zo sterk is als vitamine C. Dosering: 4 mg p/d.</a:t>
            </a:r>
          </a:p>
          <a:p>
            <a:r>
              <a:rPr lang="nl-NL" dirty="0"/>
              <a:t>   Vergeet de </a:t>
            </a:r>
            <a:r>
              <a:rPr lang="nl-NL" b="1" dirty="0"/>
              <a:t>combi</a:t>
            </a:r>
            <a:r>
              <a:rPr lang="nl-NL" dirty="0"/>
              <a:t> met </a:t>
            </a:r>
            <a:r>
              <a:rPr lang="nl-NL" b="1" dirty="0" err="1"/>
              <a:t>lycopeen</a:t>
            </a:r>
            <a:r>
              <a:rPr lang="nl-NL" dirty="0"/>
              <a:t> ( 10 mg p/d ) en bètacaroteen niet!</a:t>
            </a:r>
          </a:p>
          <a:p>
            <a:r>
              <a:rPr lang="nl-NL" dirty="0"/>
              <a:t>- De antioxidanten </a:t>
            </a:r>
            <a:r>
              <a:rPr lang="nl-NL" b="1" dirty="0"/>
              <a:t>luteïne en </a:t>
            </a:r>
            <a:r>
              <a:rPr lang="nl-NL" b="1" dirty="0" err="1"/>
              <a:t>zeaxanthine</a:t>
            </a:r>
            <a:r>
              <a:rPr lang="nl-NL" b="1" dirty="0"/>
              <a:t> </a:t>
            </a:r>
            <a:r>
              <a:rPr lang="nl-NL" dirty="0"/>
              <a:t>inzetten</a:t>
            </a:r>
            <a:r>
              <a:rPr lang="nl-NL" b="1" dirty="0"/>
              <a:t> </a:t>
            </a:r>
            <a:r>
              <a:rPr lang="nl-NL" dirty="0"/>
              <a:t>tegen zonneschade; 6 mg luteïne + 0,3 mg </a:t>
            </a:r>
            <a:r>
              <a:rPr lang="nl-NL" dirty="0" err="1"/>
              <a:t>zeaxanthine</a:t>
            </a:r>
            <a:r>
              <a:rPr lang="nl-NL" dirty="0"/>
              <a:t> p/d. </a:t>
            </a:r>
          </a:p>
          <a:p>
            <a:r>
              <a:rPr lang="nl-NL" dirty="0"/>
              <a:t>- </a:t>
            </a:r>
            <a:r>
              <a:rPr lang="nl-NL" b="1" dirty="0"/>
              <a:t>Vitamine C </a:t>
            </a:r>
            <a:r>
              <a:rPr lang="nl-NL" dirty="0"/>
              <a:t>is een goede </a:t>
            </a:r>
            <a:r>
              <a:rPr lang="nl-NL" dirty="0" err="1"/>
              <a:t>anti-oxidant</a:t>
            </a:r>
            <a:r>
              <a:rPr lang="nl-NL" dirty="0"/>
              <a:t> bij zonneschade. Het zit in groenten en fruit, helaas veel minder dan </a:t>
            </a:r>
          </a:p>
          <a:p>
            <a:r>
              <a:rPr lang="nl-NL" dirty="0"/>
              <a:t>   vroeger, vanwege de teelt (voedingsbodem en onrijpe </a:t>
            </a:r>
            <a:r>
              <a:rPr lang="nl-NL" dirty="0" err="1"/>
              <a:t>plukking</a:t>
            </a:r>
            <a:r>
              <a:rPr lang="nl-NL" dirty="0"/>
              <a:t>). In supplementvorm is de gebufferde versie </a:t>
            </a:r>
          </a:p>
          <a:p>
            <a:r>
              <a:rPr lang="nl-NL" dirty="0"/>
              <a:t>   beter voor je maag: vitamine C </a:t>
            </a:r>
            <a:r>
              <a:rPr lang="nl-NL" dirty="0" err="1"/>
              <a:t>ascorbaat</a:t>
            </a:r>
            <a:r>
              <a:rPr lang="nl-NL" dirty="0"/>
              <a:t>. De dosering tegen zonneschade is 1-3 gram p/d, het beste </a:t>
            </a:r>
          </a:p>
          <a:p>
            <a:r>
              <a:rPr lang="nl-NL" dirty="0"/>
              <a:t>   gecombineerd met 400 IE vitamine E (=268 mg) p/d. Deze dosering staat gelijk aan 250 gram groenten en 2 st.</a:t>
            </a:r>
          </a:p>
          <a:p>
            <a:r>
              <a:rPr lang="nl-NL" dirty="0"/>
              <a:t>   fruit.</a:t>
            </a:r>
          </a:p>
        </p:txBody>
      </p:sp>
      <p:pic>
        <p:nvPicPr>
          <p:cNvPr id="5" name="Afbeelding 4">
            <a:extLst>
              <a:ext uri="{FF2B5EF4-FFF2-40B4-BE49-F238E27FC236}">
                <a16:creationId xmlns:a16="http://schemas.microsoft.com/office/drawing/2014/main" id="{53A07070-CF05-5F77-1298-D0658161B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7149" y="2667529"/>
            <a:ext cx="1991784" cy="1320639"/>
          </a:xfrm>
          <a:prstGeom prst="rect">
            <a:avLst/>
          </a:prstGeom>
        </p:spPr>
      </p:pic>
    </p:spTree>
    <p:extLst>
      <p:ext uri="{BB962C8B-B14F-4D97-AF65-F5344CB8AC3E}">
        <p14:creationId xmlns:p14="http://schemas.microsoft.com/office/powerpoint/2010/main" val="402232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2000"/>
                                        <p:tgtEl>
                                          <p:spTgt spid="3">
                                            <p:txEl>
                                              <p:pRg st="0" end="0"/>
                                            </p:txEl>
                                          </p:spTgt>
                                        </p:tgtEl>
                                      </p:cBhvr>
                                    </p:animEffect>
                                  </p:childTnLst>
                                </p:cTn>
                              </p:par>
                            </p:childTnLst>
                          </p:cTn>
                        </p:par>
                        <p:par>
                          <p:cTn id="8" fill="hold">
                            <p:stCondLst>
                              <p:cond delay="3000"/>
                            </p:stCondLst>
                            <p:childTnLst>
                              <p:par>
                                <p:cTn id="9" presetID="42" presetClass="entr" presetSubtype="0" fill="hold" nodeType="afterEffect">
                                  <p:stCondLst>
                                    <p:cond delay="30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3000"/>
                                        <p:tgtEl>
                                          <p:spTgt spid="4">
                                            <p:txEl>
                                              <p:pRg st="0" end="0"/>
                                            </p:txEl>
                                          </p:spTgt>
                                        </p:tgtEl>
                                      </p:cBhvr>
                                    </p:animEffect>
                                    <p:anim calcmode="lin" valueType="num">
                                      <p:cBhvr>
                                        <p:cTn id="12" dur="3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3" dur="3000" fill="hold"/>
                                        <p:tgtEl>
                                          <p:spTgt spid="4">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300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3000"/>
                                        <p:tgtEl>
                                          <p:spTgt spid="4">
                                            <p:txEl>
                                              <p:pRg st="1" end="1"/>
                                            </p:txEl>
                                          </p:spTgt>
                                        </p:tgtEl>
                                      </p:cBhvr>
                                    </p:animEffect>
                                    <p:anim calcmode="lin" valueType="num">
                                      <p:cBhvr>
                                        <p:cTn id="17" dur="3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8" dur="3000" fill="hold"/>
                                        <p:tgtEl>
                                          <p:spTgt spid="4">
                                            <p:txEl>
                                              <p:pRg st="1" end="1"/>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300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3000"/>
                                        <p:tgtEl>
                                          <p:spTgt spid="4">
                                            <p:txEl>
                                              <p:pRg st="2" end="2"/>
                                            </p:txEl>
                                          </p:spTgt>
                                        </p:tgtEl>
                                      </p:cBhvr>
                                    </p:animEffect>
                                    <p:anim calcmode="lin" valueType="num">
                                      <p:cBhvr>
                                        <p:cTn id="22" dur="3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3000" fill="hold"/>
                                        <p:tgtEl>
                                          <p:spTgt spid="4">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300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3000"/>
                                        <p:tgtEl>
                                          <p:spTgt spid="4">
                                            <p:txEl>
                                              <p:pRg st="3" end="3"/>
                                            </p:txEl>
                                          </p:spTgt>
                                        </p:tgtEl>
                                      </p:cBhvr>
                                    </p:animEffect>
                                    <p:anim calcmode="lin" valueType="num">
                                      <p:cBhvr>
                                        <p:cTn id="27" dur="3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8" dur="3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9000"/>
                            </p:stCondLst>
                            <p:childTnLst>
                              <p:par>
                                <p:cTn id="30" presetID="42" presetClass="entr" presetSubtype="0" fill="hold" nodeType="afterEffect">
                                  <p:stCondLst>
                                    <p:cond delay="200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2000"/>
                                        <p:tgtEl>
                                          <p:spTgt spid="4">
                                            <p:txEl>
                                              <p:pRg st="4" end="4"/>
                                            </p:txEl>
                                          </p:spTgt>
                                        </p:tgtEl>
                                      </p:cBhvr>
                                    </p:animEffect>
                                    <p:anim calcmode="lin" valueType="num">
                                      <p:cBhvr>
                                        <p:cTn id="33" dur="2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4" dur="2000" fill="hold"/>
                                        <p:tgtEl>
                                          <p:spTgt spid="4">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200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2000"/>
                                        <p:tgtEl>
                                          <p:spTgt spid="4">
                                            <p:txEl>
                                              <p:pRg st="5" end="5"/>
                                            </p:txEl>
                                          </p:spTgt>
                                        </p:tgtEl>
                                      </p:cBhvr>
                                    </p:animEffect>
                                    <p:anim calcmode="lin" valueType="num">
                                      <p:cBhvr>
                                        <p:cTn id="38" dur="2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9" dur="2000" fill="hold"/>
                                        <p:tgtEl>
                                          <p:spTgt spid="4">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525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2000"/>
                                        <p:tgtEl>
                                          <p:spTgt spid="4">
                                            <p:txEl>
                                              <p:pRg st="6" end="6"/>
                                            </p:txEl>
                                          </p:spTgt>
                                        </p:tgtEl>
                                      </p:cBhvr>
                                    </p:animEffect>
                                    <p:anim calcmode="lin" valueType="num">
                                      <p:cBhvr>
                                        <p:cTn id="43" dur="2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2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16250"/>
                            </p:stCondLst>
                            <p:childTnLst>
                              <p:par>
                                <p:cTn id="46" presetID="26" presetClass="entr" presetSubtype="0" fill="hold" nodeType="afterEffect">
                                  <p:stCondLst>
                                    <p:cond delay="2000"/>
                                  </p:stCondLst>
                                  <p:childTnLst>
                                    <p:set>
                                      <p:cBhvr>
                                        <p:cTn id="47" dur="1" fill="hold">
                                          <p:stCondLst>
                                            <p:cond delay="0"/>
                                          </p:stCondLst>
                                        </p:cTn>
                                        <p:tgtEl>
                                          <p:spTgt spid="4">
                                            <p:txEl>
                                              <p:pRg st="8" end="8"/>
                                            </p:txEl>
                                          </p:spTgt>
                                        </p:tgtEl>
                                        <p:attrNameLst>
                                          <p:attrName>style.visibility</p:attrName>
                                        </p:attrNameLst>
                                      </p:cBhvr>
                                      <p:to>
                                        <p:strVal val="visible"/>
                                      </p:to>
                                    </p:set>
                                    <p:animEffect transition="in" filter="wipe(down)">
                                      <p:cBhvr>
                                        <p:cTn id="48" dur="580">
                                          <p:stCondLst>
                                            <p:cond delay="0"/>
                                          </p:stCondLst>
                                        </p:cTn>
                                        <p:tgtEl>
                                          <p:spTgt spid="4">
                                            <p:txEl>
                                              <p:pRg st="8" end="8"/>
                                            </p:txEl>
                                          </p:spTgt>
                                        </p:tgtEl>
                                      </p:cBhvr>
                                    </p:animEffect>
                                    <p:anim calcmode="lin" valueType="num">
                                      <p:cBhvr>
                                        <p:cTn id="49" dur="1822" tmFilter="0,0; 0.14,0.36; 0.43,0.73; 0.71,0.91; 1.0,1.0">
                                          <p:stCondLst>
                                            <p:cond delay="0"/>
                                          </p:stCondLst>
                                        </p:cTn>
                                        <p:tgtEl>
                                          <p:spTgt spid="4">
                                            <p:txEl>
                                              <p:pRg st="8" end="8"/>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4">
                                            <p:txEl>
                                              <p:pRg st="8" end="8"/>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4">
                                            <p:txEl>
                                              <p:pRg st="8" end="8"/>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4">
                                            <p:txEl>
                                              <p:pRg st="8" end="8"/>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4">
                                            <p:txEl>
                                              <p:pRg st="8" end="8"/>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4">
                                            <p:txEl>
                                              <p:pRg st="8" end="8"/>
                                            </p:txEl>
                                          </p:spTgt>
                                        </p:tgtEl>
                                      </p:cBhvr>
                                      <p:to x="100000" y="60000"/>
                                    </p:animScale>
                                    <p:animScale>
                                      <p:cBhvr>
                                        <p:cTn id="55" dur="166" decel="50000">
                                          <p:stCondLst>
                                            <p:cond delay="676"/>
                                          </p:stCondLst>
                                        </p:cTn>
                                        <p:tgtEl>
                                          <p:spTgt spid="4">
                                            <p:txEl>
                                              <p:pRg st="8" end="8"/>
                                            </p:txEl>
                                          </p:spTgt>
                                        </p:tgtEl>
                                      </p:cBhvr>
                                      <p:to x="100000" y="100000"/>
                                    </p:animScale>
                                    <p:animScale>
                                      <p:cBhvr>
                                        <p:cTn id="56" dur="26">
                                          <p:stCondLst>
                                            <p:cond delay="1312"/>
                                          </p:stCondLst>
                                        </p:cTn>
                                        <p:tgtEl>
                                          <p:spTgt spid="4">
                                            <p:txEl>
                                              <p:pRg st="8" end="8"/>
                                            </p:txEl>
                                          </p:spTgt>
                                        </p:tgtEl>
                                      </p:cBhvr>
                                      <p:to x="100000" y="80000"/>
                                    </p:animScale>
                                    <p:animScale>
                                      <p:cBhvr>
                                        <p:cTn id="57" dur="166" decel="50000">
                                          <p:stCondLst>
                                            <p:cond delay="1338"/>
                                          </p:stCondLst>
                                        </p:cTn>
                                        <p:tgtEl>
                                          <p:spTgt spid="4">
                                            <p:txEl>
                                              <p:pRg st="8" end="8"/>
                                            </p:txEl>
                                          </p:spTgt>
                                        </p:tgtEl>
                                      </p:cBhvr>
                                      <p:to x="100000" y="100000"/>
                                    </p:animScale>
                                    <p:animScale>
                                      <p:cBhvr>
                                        <p:cTn id="58" dur="26">
                                          <p:stCondLst>
                                            <p:cond delay="1642"/>
                                          </p:stCondLst>
                                        </p:cTn>
                                        <p:tgtEl>
                                          <p:spTgt spid="4">
                                            <p:txEl>
                                              <p:pRg st="8" end="8"/>
                                            </p:txEl>
                                          </p:spTgt>
                                        </p:tgtEl>
                                      </p:cBhvr>
                                      <p:to x="100000" y="90000"/>
                                    </p:animScale>
                                    <p:animScale>
                                      <p:cBhvr>
                                        <p:cTn id="59" dur="166" decel="50000">
                                          <p:stCondLst>
                                            <p:cond delay="1668"/>
                                          </p:stCondLst>
                                        </p:cTn>
                                        <p:tgtEl>
                                          <p:spTgt spid="4">
                                            <p:txEl>
                                              <p:pRg st="8" end="8"/>
                                            </p:txEl>
                                          </p:spTgt>
                                        </p:tgtEl>
                                      </p:cBhvr>
                                      <p:to x="100000" y="100000"/>
                                    </p:animScale>
                                    <p:animScale>
                                      <p:cBhvr>
                                        <p:cTn id="60" dur="26">
                                          <p:stCondLst>
                                            <p:cond delay="1808"/>
                                          </p:stCondLst>
                                        </p:cTn>
                                        <p:tgtEl>
                                          <p:spTgt spid="4">
                                            <p:txEl>
                                              <p:pRg st="8" end="8"/>
                                            </p:txEl>
                                          </p:spTgt>
                                        </p:tgtEl>
                                      </p:cBhvr>
                                      <p:to x="100000" y="95000"/>
                                    </p:animScale>
                                    <p:animScale>
                                      <p:cBhvr>
                                        <p:cTn id="61" dur="166" decel="50000">
                                          <p:stCondLst>
                                            <p:cond delay="1834"/>
                                          </p:stCondLst>
                                        </p:cTn>
                                        <p:tgtEl>
                                          <p:spTgt spid="4">
                                            <p:txEl>
                                              <p:pRg st="8" end="8"/>
                                            </p:txEl>
                                          </p:spTgt>
                                        </p:tgtEl>
                                      </p:cBhvr>
                                      <p:to x="100000" y="100000"/>
                                    </p:animScale>
                                  </p:childTnLst>
                                </p:cTn>
                              </p:par>
                              <p:par>
                                <p:cTn id="62" presetID="26" presetClass="entr" presetSubtype="0" fill="hold" nodeType="withEffect">
                                  <p:stCondLst>
                                    <p:cond delay="2000"/>
                                  </p:stCondLst>
                                  <p:childTnLst>
                                    <p:set>
                                      <p:cBhvr>
                                        <p:cTn id="63" dur="1" fill="hold">
                                          <p:stCondLst>
                                            <p:cond delay="0"/>
                                          </p:stCondLst>
                                        </p:cTn>
                                        <p:tgtEl>
                                          <p:spTgt spid="4">
                                            <p:txEl>
                                              <p:pRg st="9" end="9"/>
                                            </p:txEl>
                                          </p:spTgt>
                                        </p:tgtEl>
                                        <p:attrNameLst>
                                          <p:attrName>style.visibility</p:attrName>
                                        </p:attrNameLst>
                                      </p:cBhvr>
                                      <p:to>
                                        <p:strVal val="visible"/>
                                      </p:to>
                                    </p:set>
                                    <p:animEffect transition="in" filter="wipe(down)">
                                      <p:cBhvr>
                                        <p:cTn id="64" dur="580">
                                          <p:stCondLst>
                                            <p:cond delay="0"/>
                                          </p:stCondLst>
                                        </p:cTn>
                                        <p:tgtEl>
                                          <p:spTgt spid="4">
                                            <p:txEl>
                                              <p:pRg st="9" end="9"/>
                                            </p:txEl>
                                          </p:spTgt>
                                        </p:tgtEl>
                                      </p:cBhvr>
                                    </p:animEffect>
                                    <p:anim calcmode="lin" valueType="num">
                                      <p:cBhvr>
                                        <p:cTn id="65" dur="1822" tmFilter="0,0; 0.14,0.36; 0.43,0.73; 0.71,0.91; 1.0,1.0">
                                          <p:stCondLst>
                                            <p:cond delay="0"/>
                                          </p:stCondLst>
                                        </p:cTn>
                                        <p:tgtEl>
                                          <p:spTgt spid="4">
                                            <p:txEl>
                                              <p:pRg st="9" end="9"/>
                                            </p:txEl>
                                          </p:spTgt>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4">
                                            <p:txEl>
                                              <p:pRg st="9" end="9"/>
                                            </p:txEl>
                                          </p:spTgt>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4">
                                            <p:txEl>
                                              <p:pRg st="9" end="9"/>
                                            </p:txEl>
                                          </p:spTgt>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4">
                                            <p:txEl>
                                              <p:pRg st="9" end="9"/>
                                            </p:txEl>
                                          </p:spTgt>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4">
                                            <p:txEl>
                                              <p:pRg st="9" end="9"/>
                                            </p:txEl>
                                          </p:spTgt>
                                        </p:tgtEl>
                                        <p:attrNameLst>
                                          <p:attrName>ppt_y</p:attrName>
                                        </p:attrNameLst>
                                      </p:cBhvr>
                                      <p:tavLst>
                                        <p:tav tm="0" fmla="#ppt_y-sin(pi*$)/81">
                                          <p:val>
                                            <p:fltVal val="0"/>
                                          </p:val>
                                        </p:tav>
                                        <p:tav tm="100000">
                                          <p:val>
                                            <p:fltVal val="1"/>
                                          </p:val>
                                        </p:tav>
                                      </p:tavLst>
                                    </p:anim>
                                    <p:animScale>
                                      <p:cBhvr>
                                        <p:cTn id="70" dur="26">
                                          <p:stCondLst>
                                            <p:cond delay="650"/>
                                          </p:stCondLst>
                                        </p:cTn>
                                        <p:tgtEl>
                                          <p:spTgt spid="4">
                                            <p:txEl>
                                              <p:pRg st="9" end="9"/>
                                            </p:txEl>
                                          </p:spTgt>
                                        </p:tgtEl>
                                      </p:cBhvr>
                                      <p:to x="100000" y="60000"/>
                                    </p:animScale>
                                    <p:animScale>
                                      <p:cBhvr>
                                        <p:cTn id="71" dur="166" decel="50000">
                                          <p:stCondLst>
                                            <p:cond delay="676"/>
                                          </p:stCondLst>
                                        </p:cTn>
                                        <p:tgtEl>
                                          <p:spTgt spid="4">
                                            <p:txEl>
                                              <p:pRg st="9" end="9"/>
                                            </p:txEl>
                                          </p:spTgt>
                                        </p:tgtEl>
                                      </p:cBhvr>
                                      <p:to x="100000" y="100000"/>
                                    </p:animScale>
                                    <p:animScale>
                                      <p:cBhvr>
                                        <p:cTn id="72" dur="26">
                                          <p:stCondLst>
                                            <p:cond delay="1312"/>
                                          </p:stCondLst>
                                        </p:cTn>
                                        <p:tgtEl>
                                          <p:spTgt spid="4">
                                            <p:txEl>
                                              <p:pRg st="9" end="9"/>
                                            </p:txEl>
                                          </p:spTgt>
                                        </p:tgtEl>
                                      </p:cBhvr>
                                      <p:to x="100000" y="80000"/>
                                    </p:animScale>
                                    <p:animScale>
                                      <p:cBhvr>
                                        <p:cTn id="73" dur="166" decel="50000">
                                          <p:stCondLst>
                                            <p:cond delay="1338"/>
                                          </p:stCondLst>
                                        </p:cTn>
                                        <p:tgtEl>
                                          <p:spTgt spid="4">
                                            <p:txEl>
                                              <p:pRg st="9" end="9"/>
                                            </p:txEl>
                                          </p:spTgt>
                                        </p:tgtEl>
                                      </p:cBhvr>
                                      <p:to x="100000" y="100000"/>
                                    </p:animScale>
                                    <p:animScale>
                                      <p:cBhvr>
                                        <p:cTn id="74" dur="26">
                                          <p:stCondLst>
                                            <p:cond delay="1642"/>
                                          </p:stCondLst>
                                        </p:cTn>
                                        <p:tgtEl>
                                          <p:spTgt spid="4">
                                            <p:txEl>
                                              <p:pRg st="9" end="9"/>
                                            </p:txEl>
                                          </p:spTgt>
                                        </p:tgtEl>
                                      </p:cBhvr>
                                      <p:to x="100000" y="90000"/>
                                    </p:animScale>
                                    <p:animScale>
                                      <p:cBhvr>
                                        <p:cTn id="75" dur="166" decel="50000">
                                          <p:stCondLst>
                                            <p:cond delay="1668"/>
                                          </p:stCondLst>
                                        </p:cTn>
                                        <p:tgtEl>
                                          <p:spTgt spid="4">
                                            <p:txEl>
                                              <p:pRg st="9" end="9"/>
                                            </p:txEl>
                                          </p:spTgt>
                                        </p:tgtEl>
                                      </p:cBhvr>
                                      <p:to x="100000" y="100000"/>
                                    </p:animScale>
                                    <p:animScale>
                                      <p:cBhvr>
                                        <p:cTn id="76" dur="26">
                                          <p:stCondLst>
                                            <p:cond delay="1808"/>
                                          </p:stCondLst>
                                        </p:cTn>
                                        <p:tgtEl>
                                          <p:spTgt spid="4">
                                            <p:txEl>
                                              <p:pRg st="9" end="9"/>
                                            </p:txEl>
                                          </p:spTgt>
                                        </p:tgtEl>
                                      </p:cBhvr>
                                      <p:to x="100000" y="95000"/>
                                    </p:animScale>
                                    <p:animScale>
                                      <p:cBhvr>
                                        <p:cTn id="77" dur="166" decel="50000">
                                          <p:stCondLst>
                                            <p:cond delay="1834"/>
                                          </p:stCondLst>
                                        </p:cTn>
                                        <p:tgtEl>
                                          <p:spTgt spid="4">
                                            <p:txEl>
                                              <p:pRg st="9" end="9"/>
                                            </p:txEl>
                                          </p:spTgt>
                                        </p:tgtEl>
                                      </p:cBhvr>
                                      <p:to x="100000" y="100000"/>
                                    </p:animScale>
                                  </p:childTnLst>
                                </p:cTn>
                              </p:par>
                              <p:par>
                                <p:cTn id="78" presetID="26" presetClass="entr" presetSubtype="0" fill="hold" nodeType="withEffect">
                                  <p:stCondLst>
                                    <p:cond delay="2000"/>
                                  </p:stCondLst>
                                  <p:childTnLst>
                                    <p:set>
                                      <p:cBhvr>
                                        <p:cTn id="79" dur="1" fill="hold">
                                          <p:stCondLst>
                                            <p:cond delay="0"/>
                                          </p:stCondLst>
                                        </p:cTn>
                                        <p:tgtEl>
                                          <p:spTgt spid="4">
                                            <p:txEl>
                                              <p:pRg st="10" end="10"/>
                                            </p:txEl>
                                          </p:spTgt>
                                        </p:tgtEl>
                                        <p:attrNameLst>
                                          <p:attrName>style.visibility</p:attrName>
                                        </p:attrNameLst>
                                      </p:cBhvr>
                                      <p:to>
                                        <p:strVal val="visible"/>
                                      </p:to>
                                    </p:set>
                                    <p:animEffect transition="in" filter="wipe(down)">
                                      <p:cBhvr>
                                        <p:cTn id="80" dur="580">
                                          <p:stCondLst>
                                            <p:cond delay="0"/>
                                          </p:stCondLst>
                                        </p:cTn>
                                        <p:tgtEl>
                                          <p:spTgt spid="4">
                                            <p:txEl>
                                              <p:pRg st="10" end="10"/>
                                            </p:txEl>
                                          </p:spTgt>
                                        </p:tgtEl>
                                      </p:cBhvr>
                                    </p:animEffect>
                                    <p:anim calcmode="lin" valueType="num">
                                      <p:cBhvr>
                                        <p:cTn id="81" dur="1822" tmFilter="0,0; 0.14,0.36; 0.43,0.73; 0.71,0.91; 1.0,1.0">
                                          <p:stCondLst>
                                            <p:cond delay="0"/>
                                          </p:stCondLst>
                                        </p:cTn>
                                        <p:tgtEl>
                                          <p:spTgt spid="4">
                                            <p:txEl>
                                              <p:pRg st="10" end="10"/>
                                            </p:txEl>
                                          </p:spTgt>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
                                            <p:txEl>
                                              <p:pRg st="10" end="10"/>
                                            </p:txEl>
                                          </p:spTgt>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
                                            <p:txEl>
                                              <p:pRg st="10" end="10"/>
                                            </p:txEl>
                                          </p:spTgt>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
                                            <p:txEl>
                                              <p:pRg st="10" end="10"/>
                                            </p:txEl>
                                          </p:spTgt>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
                                            <p:txEl>
                                              <p:pRg st="10" end="10"/>
                                            </p:txEl>
                                          </p:spTgt>
                                        </p:tgtEl>
                                        <p:attrNameLst>
                                          <p:attrName>ppt_y</p:attrName>
                                        </p:attrNameLst>
                                      </p:cBhvr>
                                      <p:tavLst>
                                        <p:tav tm="0" fmla="#ppt_y-sin(pi*$)/81">
                                          <p:val>
                                            <p:fltVal val="0"/>
                                          </p:val>
                                        </p:tav>
                                        <p:tav tm="100000">
                                          <p:val>
                                            <p:fltVal val="1"/>
                                          </p:val>
                                        </p:tav>
                                      </p:tavLst>
                                    </p:anim>
                                    <p:animScale>
                                      <p:cBhvr>
                                        <p:cTn id="86" dur="26">
                                          <p:stCondLst>
                                            <p:cond delay="650"/>
                                          </p:stCondLst>
                                        </p:cTn>
                                        <p:tgtEl>
                                          <p:spTgt spid="4">
                                            <p:txEl>
                                              <p:pRg st="10" end="10"/>
                                            </p:txEl>
                                          </p:spTgt>
                                        </p:tgtEl>
                                      </p:cBhvr>
                                      <p:to x="100000" y="60000"/>
                                    </p:animScale>
                                    <p:animScale>
                                      <p:cBhvr>
                                        <p:cTn id="87" dur="166" decel="50000">
                                          <p:stCondLst>
                                            <p:cond delay="676"/>
                                          </p:stCondLst>
                                        </p:cTn>
                                        <p:tgtEl>
                                          <p:spTgt spid="4">
                                            <p:txEl>
                                              <p:pRg st="10" end="10"/>
                                            </p:txEl>
                                          </p:spTgt>
                                        </p:tgtEl>
                                      </p:cBhvr>
                                      <p:to x="100000" y="100000"/>
                                    </p:animScale>
                                    <p:animScale>
                                      <p:cBhvr>
                                        <p:cTn id="88" dur="26">
                                          <p:stCondLst>
                                            <p:cond delay="1312"/>
                                          </p:stCondLst>
                                        </p:cTn>
                                        <p:tgtEl>
                                          <p:spTgt spid="4">
                                            <p:txEl>
                                              <p:pRg st="10" end="10"/>
                                            </p:txEl>
                                          </p:spTgt>
                                        </p:tgtEl>
                                      </p:cBhvr>
                                      <p:to x="100000" y="80000"/>
                                    </p:animScale>
                                    <p:animScale>
                                      <p:cBhvr>
                                        <p:cTn id="89" dur="166" decel="50000">
                                          <p:stCondLst>
                                            <p:cond delay="1338"/>
                                          </p:stCondLst>
                                        </p:cTn>
                                        <p:tgtEl>
                                          <p:spTgt spid="4">
                                            <p:txEl>
                                              <p:pRg st="10" end="10"/>
                                            </p:txEl>
                                          </p:spTgt>
                                        </p:tgtEl>
                                      </p:cBhvr>
                                      <p:to x="100000" y="100000"/>
                                    </p:animScale>
                                    <p:animScale>
                                      <p:cBhvr>
                                        <p:cTn id="90" dur="26">
                                          <p:stCondLst>
                                            <p:cond delay="1642"/>
                                          </p:stCondLst>
                                        </p:cTn>
                                        <p:tgtEl>
                                          <p:spTgt spid="4">
                                            <p:txEl>
                                              <p:pRg st="10" end="10"/>
                                            </p:txEl>
                                          </p:spTgt>
                                        </p:tgtEl>
                                      </p:cBhvr>
                                      <p:to x="100000" y="90000"/>
                                    </p:animScale>
                                    <p:animScale>
                                      <p:cBhvr>
                                        <p:cTn id="91" dur="166" decel="50000">
                                          <p:stCondLst>
                                            <p:cond delay="1668"/>
                                          </p:stCondLst>
                                        </p:cTn>
                                        <p:tgtEl>
                                          <p:spTgt spid="4">
                                            <p:txEl>
                                              <p:pRg st="10" end="10"/>
                                            </p:txEl>
                                          </p:spTgt>
                                        </p:tgtEl>
                                      </p:cBhvr>
                                      <p:to x="100000" y="100000"/>
                                    </p:animScale>
                                    <p:animScale>
                                      <p:cBhvr>
                                        <p:cTn id="92" dur="26">
                                          <p:stCondLst>
                                            <p:cond delay="1808"/>
                                          </p:stCondLst>
                                        </p:cTn>
                                        <p:tgtEl>
                                          <p:spTgt spid="4">
                                            <p:txEl>
                                              <p:pRg st="10" end="10"/>
                                            </p:txEl>
                                          </p:spTgt>
                                        </p:tgtEl>
                                      </p:cBhvr>
                                      <p:to x="100000" y="95000"/>
                                    </p:animScale>
                                    <p:animScale>
                                      <p:cBhvr>
                                        <p:cTn id="93" dur="166" decel="50000">
                                          <p:stCondLst>
                                            <p:cond delay="1834"/>
                                          </p:stCondLst>
                                        </p:cTn>
                                        <p:tgtEl>
                                          <p:spTgt spid="4">
                                            <p:txEl>
                                              <p:pRg st="10" end="10"/>
                                            </p:txEl>
                                          </p:spTgt>
                                        </p:tgtEl>
                                      </p:cBhvr>
                                      <p:to x="100000" y="100000"/>
                                    </p:animScale>
                                  </p:childTnLst>
                                </p:cTn>
                              </p:par>
                              <p:par>
                                <p:cTn id="94" presetID="26" presetClass="entr" presetSubtype="0" fill="hold" nodeType="withEffect">
                                  <p:stCondLst>
                                    <p:cond delay="2000"/>
                                  </p:stCondLst>
                                  <p:childTnLst>
                                    <p:set>
                                      <p:cBhvr>
                                        <p:cTn id="95" dur="1" fill="hold">
                                          <p:stCondLst>
                                            <p:cond delay="0"/>
                                          </p:stCondLst>
                                        </p:cTn>
                                        <p:tgtEl>
                                          <p:spTgt spid="4">
                                            <p:txEl>
                                              <p:pRg st="11" end="11"/>
                                            </p:txEl>
                                          </p:spTgt>
                                        </p:tgtEl>
                                        <p:attrNameLst>
                                          <p:attrName>style.visibility</p:attrName>
                                        </p:attrNameLst>
                                      </p:cBhvr>
                                      <p:to>
                                        <p:strVal val="visible"/>
                                      </p:to>
                                    </p:set>
                                    <p:animEffect transition="in" filter="wipe(down)">
                                      <p:cBhvr>
                                        <p:cTn id="96" dur="580">
                                          <p:stCondLst>
                                            <p:cond delay="0"/>
                                          </p:stCondLst>
                                        </p:cTn>
                                        <p:tgtEl>
                                          <p:spTgt spid="4">
                                            <p:txEl>
                                              <p:pRg st="11" end="11"/>
                                            </p:txEl>
                                          </p:spTgt>
                                        </p:tgtEl>
                                      </p:cBhvr>
                                    </p:animEffect>
                                    <p:anim calcmode="lin" valueType="num">
                                      <p:cBhvr>
                                        <p:cTn id="97" dur="1822" tmFilter="0,0; 0.14,0.36; 0.43,0.73; 0.71,0.91; 1.0,1.0">
                                          <p:stCondLst>
                                            <p:cond delay="0"/>
                                          </p:stCondLst>
                                        </p:cTn>
                                        <p:tgtEl>
                                          <p:spTgt spid="4">
                                            <p:txEl>
                                              <p:pRg st="11" end="11"/>
                                            </p:txEl>
                                          </p:spTgt>
                                        </p:tgtEl>
                                        <p:attrNameLst>
                                          <p:attrName>ppt_x</p:attrName>
                                        </p:attrNameLst>
                                      </p:cBhvr>
                                      <p:tavLst>
                                        <p:tav tm="0">
                                          <p:val>
                                            <p:strVal val="#ppt_x-0.25"/>
                                          </p:val>
                                        </p:tav>
                                        <p:tav tm="100000">
                                          <p:val>
                                            <p:strVal val="#ppt_x"/>
                                          </p:val>
                                        </p:tav>
                                      </p:tavLst>
                                    </p:anim>
                                    <p:anim calcmode="lin" valueType="num">
                                      <p:cBhvr>
                                        <p:cTn id="98" dur="664" tmFilter="0.0,0.0; 0.25,0.07; 0.50,0.2; 0.75,0.467; 1.0,1.0">
                                          <p:stCondLst>
                                            <p:cond delay="0"/>
                                          </p:stCondLst>
                                        </p:cTn>
                                        <p:tgtEl>
                                          <p:spTgt spid="4">
                                            <p:txEl>
                                              <p:pRg st="11" end="11"/>
                                            </p:txEl>
                                          </p:spTgt>
                                        </p:tgtEl>
                                        <p:attrNameLst>
                                          <p:attrName>ppt_y</p:attrName>
                                        </p:attrNameLst>
                                      </p:cBhvr>
                                      <p:tavLst>
                                        <p:tav tm="0" fmla="#ppt_y-sin(pi*$)/3">
                                          <p:val>
                                            <p:fltVal val="0.5"/>
                                          </p:val>
                                        </p:tav>
                                        <p:tav tm="100000">
                                          <p:val>
                                            <p:fltVal val="1"/>
                                          </p:val>
                                        </p:tav>
                                      </p:tavLst>
                                    </p:anim>
                                    <p:anim calcmode="lin" valueType="num">
                                      <p:cBhvr>
                                        <p:cTn id="99" dur="664" tmFilter="0, 0; 0.125,0.2665; 0.25,0.4; 0.375,0.465; 0.5,0.5;  0.625,0.535; 0.75,0.6; 0.875,0.7335; 1,1">
                                          <p:stCondLst>
                                            <p:cond delay="664"/>
                                          </p:stCondLst>
                                        </p:cTn>
                                        <p:tgtEl>
                                          <p:spTgt spid="4">
                                            <p:txEl>
                                              <p:pRg st="11" end="11"/>
                                            </p:txEl>
                                          </p:spTgt>
                                        </p:tgtEl>
                                        <p:attrNameLst>
                                          <p:attrName>ppt_y</p:attrName>
                                        </p:attrNameLst>
                                      </p:cBhvr>
                                      <p:tavLst>
                                        <p:tav tm="0" fmla="#ppt_y-sin(pi*$)/9">
                                          <p:val>
                                            <p:fltVal val="0"/>
                                          </p:val>
                                        </p:tav>
                                        <p:tav tm="100000">
                                          <p:val>
                                            <p:fltVal val="1"/>
                                          </p:val>
                                        </p:tav>
                                      </p:tavLst>
                                    </p:anim>
                                    <p:anim calcmode="lin" valueType="num">
                                      <p:cBhvr>
                                        <p:cTn id="100" dur="332" tmFilter="0, 0; 0.125,0.2665; 0.25,0.4; 0.375,0.465; 0.5,0.5;  0.625,0.535; 0.75,0.6; 0.875,0.7335; 1,1">
                                          <p:stCondLst>
                                            <p:cond delay="1324"/>
                                          </p:stCondLst>
                                        </p:cTn>
                                        <p:tgtEl>
                                          <p:spTgt spid="4">
                                            <p:txEl>
                                              <p:pRg st="11" end="11"/>
                                            </p:txEl>
                                          </p:spTgt>
                                        </p:tgtEl>
                                        <p:attrNameLst>
                                          <p:attrName>ppt_y</p:attrName>
                                        </p:attrNameLst>
                                      </p:cBhvr>
                                      <p:tavLst>
                                        <p:tav tm="0" fmla="#ppt_y-sin(pi*$)/27">
                                          <p:val>
                                            <p:fltVal val="0"/>
                                          </p:val>
                                        </p:tav>
                                        <p:tav tm="100000">
                                          <p:val>
                                            <p:fltVal val="1"/>
                                          </p:val>
                                        </p:tav>
                                      </p:tavLst>
                                    </p:anim>
                                    <p:anim calcmode="lin" valueType="num">
                                      <p:cBhvr>
                                        <p:cTn id="101" dur="164" tmFilter="0, 0; 0.125,0.2665; 0.25,0.4; 0.375,0.465; 0.5,0.5;  0.625,0.535; 0.75,0.6; 0.875,0.7335; 1,1">
                                          <p:stCondLst>
                                            <p:cond delay="1656"/>
                                          </p:stCondLst>
                                        </p:cTn>
                                        <p:tgtEl>
                                          <p:spTgt spid="4">
                                            <p:txEl>
                                              <p:pRg st="11" end="11"/>
                                            </p:txEl>
                                          </p:spTgt>
                                        </p:tgtEl>
                                        <p:attrNameLst>
                                          <p:attrName>ppt_y</p:attrName>
                                        </p:attrNameLst>
                                      </p:cBhvr>
                                      <p:tavLst>
                                        <p:tav tm="0" fmla="#ppt_y-sin(pi*$)/81">
                                          <p:val>
                                            <p:fltVal val="0"/>
                                          </p:val>
                                        </p:tav>
                                        <p:tav tm="100000">
                                          <p:val>
                                            <p:fltVal val="1"/>
                                          </p:val>
                                        </p:tav>
                                      </p:tavLst>
                                    </p:anim>
                                    <p:animScale>
                                      <p:cBhvr>
                                        <p:cTn id="102" dur="26">
                                          <p:stCondLst>
                                            <p:cond delay="650"/>
                                          </p:stCondLst>
                                        </p:cTn>
                                        <p:tgtEl>
                                          <p:spTgt spid="4">
                                            <p:txEl>
                                              <p:pRg st="11" end="11"/>
                                            </p:txEl>
                                          </p:spTgt>
                                        </p:tgtEl>
                                      </p:cBhvr>
                                      <p:to x="100000" y="60000"/>
                                    </p:animScale>
                                    <p:animScale>
                                      <p:cBhvr>
                                        <p:cTn id="103" dur="166" decel="50000">
                                          <p:stCondLst>
                                            <p:cond delay="676"/>
                                          </p:stCondLst>
                                        </p:cTn>
                                        <p:tgtEl>
                                          <p:spTgt spid="4">
                                            <p:txEl>
                                              <p:pRg st="11" end="11"/>
                                            </p:txEl>
                                          </p:spTgt>
                                        </p:tgtEl>
                                      </p:cBhvr>
                                      <p:to x="100000" y="100000"/>
                                    </p:animScale>
                                    <p:animScale>
                                      <p:cBhvr>
                                        <p:cTn id="104" dur="26">
                                          <p:stCondLst>
                                            <p:cond delay="1312"/>
                                          </p:stCondLst>
                                        </p:cTn>
                                        <p:tgtEl>
                                          <p:spTgt spid="4">
                                            <p:txEl>
                                              <p:pRg st="11" end="11"/>
                                            </p:txEl>
                                          </p:spTgt>
                                        </p:tgtEl>
                                      </p:cBhvr>
                                      <p:to x="100000" y="80000"/>
                                    </p:animScale>
                                    <p:animScale>
                                      <p:cBhvr>
                                        <p:cTn id="105" dur="166" decel="50000">
                                          <p:stCondLst>
                                            <p:cond delay="1338"/>
                                          </p:stCondLst>
                                        </p:cTn>
                                        <p:tgtEl>
                                          <p:spTgt spid="4">
                                            <p:txEl>
                                              <p:pRg st="11" end="11"/>
                                            </p:txEl>
                                          </p:spTgt>
                                        </p:tgtEl>
                                      </p:cBhvr>
                                      <p:to x="100000" y="100000"/>
                                    </p:animScale>
                                    <p:animScale>
                                      <p:cBhvr>
                                        <p:cTn id="106" dur="26">
                                          <p:stCondLst>
                                            <p:cond delay="1642"/>
                                          </p:stCondLst>
                                        </p:cTn>
                                        <p:tgtEl>
                                          <p:spTgt spid="4">
                                            <p:txEl>
                                              <p:pRg st="11" end="11"/>
                                            </p:txEl>
                                          </p:spTgt>
                                        </p:tgtEl>
                                      </p:cBhvr>
                                      <p:to x="100000" y="90000"/>
                                    </p:animScale>
                                    <p:animScale>
                                      <p:cBhvr>
                                        <p:cTn id="107" dur="166" decel="50000">
                                          <p:stCondLst>
                                            <p:cond delay="1668"/>
                                          </p:stCondLst>
                                        </p:cTn>
                                        <p:tgtEl>
                                          <p:spTgt spid="4">
                                            <p:txEl>
                                              <p:pRg st="11" end="11"/>
                                            </p:txEl>
                                          </p:spTgt>
                                        </p:tgtEl>
                                      </p:cBhvr>
                                      <p:to x="100000" y="100000"/>
                                    </p:animScale>
                                    <p:animScale>
                                      <p:cBhvr>
                                        <p:cTn id="108" dur="26">
                                          <p:stCondLst>
                                            <p:cond delay="1808"/>
                                          </p:stCondLst>
                                        </p:cTn>
                                        <p:tgtEl>
                                          <p:spTgt spid="4">
                                            <p:txEl>
                                              <p:pRg st="11" end="11"/>
                                            </p:txEl>
                                          </p:spTgt>
                                        </p:tgtEl>
                                      </p:cBhvr>
                                      <p:to x="100000" y="95000"/>
                                    </p:animScale>
                                    <p:animScale>
                                      <p:cBhvr>
                                        <p:cTn id="109" dur="166" decel="50000">
                                          <p:stCondLst>
                                            <p:cond delay="1834"/>
                                          </p:stCondLst>
                                        </p:cTn>
                                        <p:tgtEl>
                                          <p:spTgt spid="4">
                                            <p:txEl>
                                              <p:pRg st="11" end="11"/>
                                            </p:txEl>
                                          </p:spTgt>
                                        </p:tgtEl>
                                      </p:cBhvr>
                                      <p:to x="100000" y="100000"/>
                                    </p:animScale>
                                  </p:childTnLst>
                                </p:cTn>
                              </p:par>
                            </p:childTnLst>
                          </p:cTn>
                        </p:par>
                        <p:par>
                          <p:cTn id="110" fill="hold">
                            <p:stCondLst>
                              <p:cond delay="20250"/>
                            </p:stCondLst>
                            <p:childTnLst>
                              <p:par>
                                <p:cTn id="111" presetID="26" presetClass="entr" presetSubtype="0" fill="hold" nodeType="afterEffect">
                                  <p:stCondLst>
                                    <p:cond delay="2000"/>
                                  </p:stCondLst>
                                  <p:childTnLst>
                                    <p:set>
                                      <p:cBhvr>
                                        <p:cTn id="112" dur="1" fill="hold">
                                          <p:stCondLst>
                                            <p:cond delay="0"/>
                                          </p:stCondLst>
                                        </p:cTn>
                                        <p:tgtEl>
                                          <p:spTgt spid="4">
                                            <p:txEl>
                                              <p:pRg st="12" end="12"/>
                                            </p:txEl>
                                          </p:spTgt>
                                        </p:tgtEl>
                                        <p:attrNameLst>
                                          <p:attrName>style.visibility</p:attrName>
                                        </p:attrNameLst>
                                      </p:cBhvr>
                                      <p:to>
                                        <p:strVal val="visible"/>
                                      </p:to>
                                    </p:set>
                                    <p:animEffect transition="in" filter="wipe(down)">
                                      <p:cBhvr>
                                        <p:cTn id="113" dur="580">
                                          <p:stCondLst>
                                            <p:cond delay="0"/>
                                          </p:stCondLst>
                                        </p:cTn>
                                        <p:tgtEl>
                                          <p:spTgt spid="4">
                                            <p:txEl>
                                              <p:pRg st="12" end="12"/>
                                            </p:txEl>
                                          </p:spTgt>
                                        </p:tgtEl>
                                      </p:cBhvr>
                                    </p:animEffect>
                                    <p:anim calcmode="lin" valueType="num">
                                      <p:cBhvr>
                                        <p:cTn id="114" dur="1822" tmFilter="0,0; 0.14,0.36; 0.43,0.73; 0.71,0.91; 1.0,1.0">
                                          <p:stCondLst>
                                            <p:cond delay="0"/>
                                          </p:stCondLst>
                                        </p:cTn>
                                        <p:tgtEl>
                                          <p:spTgt spid="4">
                                            <p:txEl>
                                              <p:pRg st="12" end="12"/>
                                            </p:txEl>
                                          </p:spTgt>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4">
                                            <p:txEl>
                                              <p:pRg st="12" end="12"/>
                                            </p:txEl>
                                          </p:spTgt>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4">
                                            <p:txEl>
                                              <p:pRg st="12" end="12"/>
                                            </p:txEl>
                                          </p:spTgt>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4">
                                            <p:txEl>
                                              <p:pRg st="12" end="12"/>
                                            </p:txEl>
                                          </p:spTgt>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4">
                                            <p:txEl>
                                              <p:pRg st="12" end="12"/>
                                            </p:txEl>
                                          </p:spTgt>
                                        </p:tgtEl>
                                        <p:attrNameLst>
                                          <p:attrName>ppt_y</p:attrName>
                                        </p:attrNameLst>
                                      </p:cBhvr>
                                      <p:tavLst>
                                        <p:tav tm="0" fmla="#ppt_y-sin(pi*$)/81">
                                          <p:val>
                                            <p:fltVal val="0"/>
                                          </p:val>
                                        </p:tav>
                                        <p:tav tm="100000">
                                          <p:val>
                                            <p:fltVal val="1"/>
                                          </p:val>
                                        </p:tav>
                                      </p:tavLst>
                                    </p:anim>
                                    <p:animScale>
                                      <p:cBhvr>
                                        <p:cTn id="119" dur="26">
                                          <p:stCondLst>
                                            <p:cond delay="650"/>
                                          </p:stCondLst>
                                        </p:cTn>
                                        <p:tgtEl>
                                          <p:spTgt spid="4">
                                            <p:txEl>
                                              <p:pRg st="12" end="12"/>
                                            </p:txEl>
                                          </p:spTgt>
                                        </p:tgtEl>
                                      </p:cBhvr>
                                      <p:to x="100000" y="60000"/>
                                    </p:animScale>
                                    <p:animScale>
                                      <p:cBhvr>
                                        <p:cTn id="120" dur="166" decel="50000">
                                          <p:stCondLst>
                                            <p:cond delay="676"/>
                                          </p:stCondLst>
                                        </p:cTn>
                                        <p:tgtEl>
                                          <p:spTgt spid="4">
                                            <p:txEl>
                                              <p:pRg st="12" end="12"/>
                                            </p:txEl>
                                          </p:spTgt>
                                        </p:tgtEl>
                                      </p:cBhvr>
                                      <p:to x="100000" y="100000"/>
                                    </p:animScale>
                                    <p:animScale>
                                      <p:cBhvr>
                                        <p:cTn id="121" dur="26">
                                          <p:stCondLst>
                                            <p:cond delay="1312"/>
                                          </p:stCondLst>
                                        </p:cTn>
                                        <p:tgtEl>
                                          <p:spTgt spid="4">
                                            <p:txEl>
                                              <p:pRg st="12" end="12"/>
                                            </p:txEl>
                                          </p:spTgt>
                                        </p:tgtEl>
                                      </p:cBhvr>
                                      <p:to x="100000" y="80000"/>
                                    </p:animScale>
                                    <p:animScale>
                                      <p:cBhvr>
                                        <p:cTn id="122" dur="166" decel="50000">
                                          <p:stCondLst>
                                            <p:cond delay="1338"/>
                                          </p:stCondLst>
                                        </p:cTn>
                                        <p:tgtEl>
                                          <p:spTgt spid="4">
                                            <p:txEl>
                                              <p:pRg st="12" end="12"/>
                                            </p:txEl>
                                          </p:spTgt>
                                        </p:tgtEl>
                                      </p:cBhvr>
                                      <p:to x="100000" y="100000"/>
                                    </p:animScale>
                                    <p:animScale>
                                      <p:cBhvr>
                                        <p:cTn id="123" dur="26">
                                          <p:stCondLst>
                                            <p:cond delay="1642"/>
                                          </p:stCondLst>
                                        </p:cTn>
                                        <p:tgtEl>
                                          <p:spTgt spid="4">
                                            <p:txEl>
                                              <p:pRg st="12" end="12"/>
                                            </p:txEl>
                                          </p:spTgt>
                                        </p:tgtEl>
                                      </p:cBhvr>
                                      <p:to x="100000" y="90000"/>
                                    </p:animScale>
                                    <p:animScale>
                                      <p:cBhvr>
                                        <p:cTn id="124" dur="166" decel="50000">
                                          <p:stCondLst>
                                            <p:cond delay="1668"/>
                                          </p:stCondLst>
                                        </p:cTn>
                                        <p:tgtEl>
                                          <p:spTgt spid="4">
                                            <p:txEl>
                                              <p:pRg st="12" end="12"/>
                                            </p:txEl>
                                          </p:spTgt>
                                        </p:tgtEl>
                                      </p:cBhvr>
                                      <p:to x="100000" y="100000"/>
                                    </p:animScale>
                                    <p:animScale>
                                      <p:cBhvr>
                                        <p:cTn id="125" dur="26">
                                          <p:stCondLst>
                                            <p:cond delay="1808"/>
                                          </p:stCondLst>
                                        </p:cTn>
                                        <p:tgtEl>
                                          <p:spTgt spid="4">
                                            <p:txEl>
                                              <p:pRg st="12" end="12"/>
                                            </p:txEl>
                                          </p:spTgt>
                                        </p:tgtEl>
                                      </p:cBhvr>
                                      <p:to x="100000" y="95000"/>
                                    </p:animScale>
                                    <p:animScale>
                                      <p:cBhvr>
                                        <p:cTn id="126" dur="166" decel="50000">
                                          <p:stCondLst>
                                            <p:cond delay="1834"/>
                                          </p:stCondLst>
                                        </p:cTn>
                                        <p:tgtEl>
                                          <p:spTgt spid="4">
                                            <p:txEl>
                                              <p:pRg st="12" end="12"/>
                                            </p:txEl>
                                          </p:spTgt>
                                        </p:tgtEl>
                                      </p:cBhvr>
                                      <p:to x="100000" y="100000"/>
                                    </p:animScale>
                                  </p:childTnLst>
                                </p:cTn>
                              </p:par>
                              <p:par>
                                <p:cTn id="127" presetID="26" presetClass="entr" presetSubtype="0" fill="hold" nodeType="withEffect">
                                  <p:stCondLst>
                                    <p:cond delay="2000"/>
                                  </p:stCondLst>
                                  <p:childTnLst>
                                    <p:set>
                                      <p:cBhvr>
                                        <p:cTn id="128" dur="1" fill="hold">
                                          <p:stCondLst>
                                            <p:cond delay="0"/>
                                          </p:stCondLst>
                                        </p:cTn>
                                        <p:tgtEl>
                                          <p:spTgt spid="4">
                                            <p:txEl>
                                              <p:pRg st="13" end="13"/>
                                            </p:txEl>
                                          </p:spTgt>
                                        </p:tgtEl>
                                        <p:attrNameLst>
                                          <p:attrName>style.visibility</p:attrName>
                                        </p:attrNameLst>
                                      </p:cBhvr>
                                      <p:to>
                                        <p:strVal val="visible"/>
                                      </p:to>
                                    </p:set>
                                    <p:animEffect transition="in" filter="wipe(down)">
                                      <p:cBhvr>
                                        <p:cTn id="129" dur="580">
                                          <p:stCondLst>
                                            <p:cond delay="0"/>
                                          </p:stCondLst>
                                        </p:cTn>
                                        <p:tgtEl>
                                          <p:spTgt spid="4">
                                            <p:txEl>
                                              <p:pRg st="13" end="13"/>
                                            </p:txEl>
                                          </p:spTgt>
                                        </p:tgtEl>
                                      </p:cBhvr>
                                    </p:animEffect>
                                    <p:anim calcmode="lin" valueType="num">
                                      <p:cBhvr>
                                        <p:cTn id="130" dur="1822" tmFilter="0,0; 0.14,0.36; 0.43,0.73; 0.71,0.91; 1.0,1.0">
                                          <p:stCondLst>
                                            <p:cond delay="0"/>
                                          </p:stCondLst>
                                        </p:cTn>
                                        <p:tgtEl>
                                          <p:spTgt spid="4">
                                            <p:txEl>
                                              <p:pRg st="13" end="13"/>
                                            </p:txEl>
                                          </p:spTgt>
                                        </p:tgtEl>
                                        <p:attrNameLst>
                                          <p:attrName>ppt_x</p:attrName>
                                        </p:attrNameLst>
                                      </p:cBhvr>
                                      <p:tavLst>
                                        <p:tav tm="0">
                                          <p:val>
                                            <p:strVal val="#ppt_x-0.25"/>
                                          </p:val>
                                        </p:tav>
                                        <p:tav tm="100000">
                                          <p:val>
                                            <p:strVal val="#ppt_x"/>
                                          </p:val>
                                        </p:tav>
                                      </p:tavLst>
                                    </p:anim>
                                    <p:anim calcmode="lin" valueType="num">
                                      <p:cBhvr>
                                        <p:cTn id="131" dur="664" tmFilter="0.0,0.0; 0.25,0.07; 0.50,0.2; 0.75,0.467; 1.0,1.0">
                                          <p:stCondLst>
                                            <p:cond delay="0"/>
                                          </p:stCondLst>
                                        </p:cTn>
                                        <p:tgtEl>
                                          <p:spTgt spid="4">
                                            <p:txEl>
                                              <p:pRg st="13" end="13"/>
                                            </p:txEl>
                                          </p:spTgt>
                                        </p:tgtEl>
                                        <p:attrNameLst>
                                          <p:attrName>ppt_y</p:attrName>
                                        </p:attrNameLst>
                                      </p:cBhvr>
                                      <p:tavLst>
                                        <p:tav tm="0" fmla="#ppt_y-sin(pi*$)/3">
                                          <p:val>
                                            <p:fltVal val="0.5"/>
                                          </p:val>
                                        </p:tav>
                                        <p:tav tm="100000">
                                          <p:val>
                                            <p:fltVal val="1"/>
                                          </p:val>
                                        </p:tav>
                                      </p:tavLst>
                                    </p:anim>
                                    <p:anim calcmode="lin" valueType="num">
                                      <p:cBhvr>
                                        <p:cTn id="132" dur="664" tmFilter="0, 0; 0.125,0.2665; 0.25,0.4; 0.375,0.465; 0.5,0.5;  0.625,0.535; 0.75,0.6; 0.875,0.7335; 1,1">
                                          <p:stCondLst>
                                            <p:cond delay="664"/>
                                          </p:stCondLst>
                                        </p:cTn>
                                        <p:tgtEl>
                                          <p:spTgt spid="4">
                                            <p:txEl>
                                              <p:pRg st="13" end="13"/>
                                            </p:txEl>
                                          </p:spTgt>
                                        </p:tgtEl>
                                        <p:attrNameLst>
                                          <p:attrName>ppt_y</p:attrName>
                                        </p:attrNameLst>
                                      </p:cBhvr>
                                      <p:tavLst>
                                        <p:tav tm="0" fmla="#ppt_y-sin(pi*$)/9">
                                          <p:val>
                                            <p:fltVal val="0"/>
                                          </p:val>
                                        </p:tav>
                                        <p:tav tm="100000">
                                          <p:val>
                                            <p:fltVal val="1"/>
                                          </p:val>
                                        </p:tav>
                                      </p:tavLst>
                                    </p:anim>
                                    <p:anim calcmode="lin" valueType="num">
                                      <p:cBhvr>
                                        <p:cTn id="133" dur="332" tmFilter="0, 0; 0.125,0.2665; 0.25,0.4; 0.375,0.465; 0.5,0.5;  0.625,0.535; 0.75,0.6; 0.875,0.7335; 1,1">
                                          <p:stCondLst>
                                            <p:cond delay="1324"/>
                                          </p:stCondLst>
                                        </p:cTn>
                                        <p:tgtEl>
                                          <p:spTgt spid="4">
                                            <p:txEl>
                                              <p:pRg st="13" end="13"/>
                                            </p:txEl>
                                          </p:spTgt>
                                        </p:tgtEl>
                                        <p:attrNameLst>
                                          <p:attrName>ppt_y</p:attrName>
                                        </p:attrNameLst>
                                      </p:cBhvr>
                                      <p:tavLst>
                                        <p:tav tm="0" fmla="#ppt_y-sin(pi*$)/27">
                                          <p:val>
                                            <p:fltVal val="0"/>
                                          </p:val>
                                        </p:tav>
                                        <p:tav tm="100000">
                                          <p:val>
                                            <p:fltVal val="1"/>
                                          </p:val>
                                        </p:tav>
                                      </p:tavLst>
                                    </p:anim>
                                    <p:anim calcmode="lin" valueType="num">
                                      <p:cBhvr>
                                        <p:cTn id="134" dur="164" tmFilter="0, 0; 0.125,0.2665; 0.25,0.4; 0.375,0.465; 0.5,0.5;  0.625,0.535; 0.75,0.6; 0.875,0.7335; 1,1">
                                          <p:stCondLst>
                                            <p:cond delay="1656"/>
                                          </p:stCondLst>
                                        </p:cTn>
                                        <p:tgtEl>
                                          <p:spTgt spid="4">
                                            <p:txEl>
                                              <p:pRg st="13" end="13"/>
                                            </p:txEl>
                                          </p:spTgt>
                                        </p:tgtEl>
                                        <p:attrNameLst>
                                          <p:attrName>ppt_y</p:attrName>
                                        </p:attrNameLst>
                                      </p:cBhvr>
                                      <p:tavLst>
                                        <p:tav tm="0" fmla="#ppt_y-sin(pi*$)/81">
                                          <p:val>
                                            <p:fltVal val="0"/>
                                          </p:val>
                                        </p:tav>
                                        <p:tav tm="100000">
                                          <p:val>
                                            <p:fltVal val="1"/>
                                          </p:val>
                                        </p:tav>
                                      </p:tavLst>
                                    </p:anim>
                                    <p:animScale>
                                      <p:cBhvr>
                                        <p:cTn id="135" dur="26">
                                          <p:stCondLst>
                                            <p:cond delay="650"/>
                                          </p:stCondLst>
                                        </p:cTn>
                                        <p:tgtEl>
                                          <p:spTgt spid="4">
                                            <p:txEl>
                                              <p:pRg st="13" end="13"/>
                                            </p:txEl>
                                          </p:spTgt>
                                        </p:tgtEl>
                                      </p:cBhvr>
                                      <p:to x="100000" y="60000"/>
                                    </p:animScale>
                                    <p:animScale>
                                      <p:cBhvr>
                                        <p:cTn id="136" dur="166" decel="50000">
                                          <p:stCondLst>
                                            <p:cond delay="676"/>
                                          </p:stCondLst>
                                        </p:cTn>
                                        <p:tgtEl>
                                          <p:spTgt spid="4">
                                            <p:txEl>
                                              <p:pRg st="13" end="13"/>
                                            </p:txEl>
                                          </p:spTgt>
                                        </p:tgtEl>
                                      </p:cBhvr>
                                      <p:to x="100000" y="100000"/>
                                    </p:animScale>
                                    <p:animScale>
                                      <p:cBhvr>
                                        <p:cTn id="137" dur="26">
                                          <p:stCondLst>
                                            <p:cond delay="1312"/>
                                          </p:stCondLst>
                                        </p:cTn>
                                        <p:tgtEl>
                                          <p:spTgt spid="4">
                                            <p:txEl>
                                              <p:pRg st="13" end="13"/>
                                            </p:txEl>
                                          </p:spTgt>
                                        </p:tgtEl>
                                      </p:cBhvr>
                                      <p:to x="100000" y="80000"/>
                                    </p:animScale>
                                    <p:animScale>
                                      <p:cBhvr>
                                        <p:cTn id="138" dur="166" decel="50000">
                                          <p:stCondLst>
                                            <p:cond delay="1338"/>
                                          </p:stCondLst>
                                        </p:cTn>
                                        <p:tgtEl>
                                          <p:spTgt spid="4">
                                            <p:txEl>
                                              <p:pRg st="13" end="13"/>
                                            </p:txEl>
                                          </p:spTgt>
                                        </p:tgtEl>
                                      </p:cBhvr>
                                      <p:to x="100000" y="100000"/>
                                    </p:animScale>
                                    <p:animScale>
                                      <p:cBhvr>
                                        <p:cTn id="139" dur="26">
                                          <p:stCondLst>
                                            <p:cond delay="1642"/>
                                          </p:stCondLst>
                                        </p:cTn>
                                        <p:tgtEl>
                                          <p:spTgt spid="4">
                                            <p:txEl>
                                              <p:pRg st="13" end="13"/>
                                            </p:txEl>
                                          </p:spTgt>
                                        </p:tgtEl>
                                      </p:cBhvr>
                                      <p:to x="100000" y="90000"/>
                                    </p:animScale>
                                    <p:animScale>
                                      <p:cBhvr>
                                        <p:cTn id="140" dur="166" decel="50000">
                                          <p:stCondLst>
                                            <p:cond delay="1668"/>
                                          </p:stCondLst>
                                        </p:cTn>
                                        <p:tgtEl>
                                          <p:spTgt spid="4">
                                            <p:txEl>
                                              <p:pRg st="13" end="13"/>
                                            </p:txEl>
                                          </p:spTgt>
                                        </p:tgtEl>
                                      </p:cBhvr>
                                      <p:to x="100000" y="100000"/>
                                    </p:animScale>
                                    <p:animScale>
                                      <p:cBhvr>
                                        <p:cTn id="141" dur="26">
                                          <p:stCondLst>
                                            <p:cond delay="1808"/>
                                          </p:stCondLst>
                                        </p:cTn>
                                        <p:tgtEl>
                                          <p:spTgt spid="4">
                                            <p:txEl>
                                              <p:pRg st="13" end="13"/>
                                            </p:txEl>
                                          </p:spTgt>
                                        </p:tgtEl>
                                      </p:cBhvr>
                                      <p:to x="100000" y="95000"/>
                                    </p:animScale>
                                    <p:animScale>
                                      <p:cBhvr>
                                        <p:cTn id="142" dur="166" decel="50000">
                                          <p:stCondLst>
                                            <p:cond delay="1834"/>
                                          </p:stCondLst>
                                        </p:cTn>
                                        <p:tgtEl>
                                          <p:spTgt spid="4">
                                            <p:txEl>
                                              <p:pRg st="13" end="13"/>
                                            </p:txEl>
                                          </p:spTgt>
                                        </p:tgtEl>
                                      </p:cBhvr>
                                      <p:to x="100000" y="100000"/>
                                    </p:animScale>
                                  </p:childTnLst>
                                </p:cTn>
                              </p:par>
                            </p:childTnLst>
                          </p:cTn>
                        </p:par>
                        <p:par>
                          <p:cTn id="143" fill="hold">
                            <p:stCondLst>
                              <p:cond delay="24250"/>
                            </p:stCondLst>
                            <p:childTnLst>
                              <p:par>
                                <p:cTn id="144" presetID="26" presetClass="entr" presetSubtype="0" fill="hold" nodeType="afterEffect">
                                  <p:stCondLst>
                                    <p:cond delay="2000"/>
                                  </p:stCondLst>
                                  <p:childTnLst>
                                    <p:set>
                                      <p:cBhvr>
                                        <p:cTn id="145" dur="1" fill="hold">
                                          <p:stCondLst>
                                            <p:cond delay="0"/>
                                          </p:stCondLst>
                                        </p:cTn>
                                        <p:tgtEl>
                                          <p:spTgt spid="4">
                                            <p:txEl>
                                              <p:pRg st="14" end="14"/>
                                            </p:txEl>
                                          </p:spTgt>
                                        </p:tgtEl>
                                        <p:attrNameLst>
                                          <p:attrName>style.visibility</p:attrName>
                                        </p:attrNameLst>
                                      </p:cBhvr>
                                      <p:to>
                                        <p:strVal val="visible"/>
                                      </p:to>
                                    </p:set>
                                    <p:animEffect transition="in" filter="wipe(down)">
                                      <p:cBhvr>
                                        <p:cTn id="146" dur="580">
                                          <p:stCondLst>
                                            <p:cond delay="0"/>
                                          </p:stCondLst>
                                        </p:cTn>
                                        <p:tgtEl>
                                          <p:spTgt spid="4">
                                            <p:txEl>
                                              <p:pRg st="14" end="14"/>
                                            </p:txEl>
                                          </p:spTgt>
                                        </p:tgtEl>
                                      </p:cBhvr>
                                    </p:animEffect>
                                    <p:anim calcmode="lin" valueType="num">
                                      <p:cBhvr>
                                        <p:cTn id="147" dur="1822" tmFilter="0,0; 0.14,0.36; 0.43,0.73; 0.71,0.91; 1.0,1.0">
                                          <p:stCondLst>
                                            <p:cond delay="0"/>
                                          </p:stCondLst>
                                        </p:cTn>
                                        <p:tgtEl>
                                          <p:spTgt spid="4">
                                            <p:txEl>
                                              <p:pRg st="14" end="14"/>
                                            </p:txEl>
                                          </p:spTgt>
                                        </p:tgtEl>
                                        <p:attrNameLst>
                                          <p:attrName>ppt_x</p:attrName>
                                        </p:attrNameLst>
                                      </p:cBhvr>
                                      <p:tavLst>
                                        <p:tav tm="0">
                                          <p:val>
                                            <p:strVal val="#ppt_x-0.25"/>
                                          </p:val>
                                        </p:tav>
                                        <p:tav tm="100000">
                                          <p:val>
                                            <p:strVal val="#ppt_x"/>
                                          </p:val>
                                        </p:tav>
                                      </p:tavLst>
                                    </p:anim>
                                    <p:anim calcmode="lin" valueType="num">
                                      <p:cBhvr>
                                        <p:cTn id="148" dur="664" tmFilter="0.0,0.0; 0.25,0.07; 0.50,0.2; 0.75,0.467; 1.0,1.0">
                                          <p:stCondLst>
                                            <p:cond delay="0"/>
                                          </p:stCondLst>
                                        </p:cTn>
                                        <p:tgtEl>
                                          <p:spTgt spid="4">
                                            <p:txEl>
                                              <p:pRg st="14" end="14"/>
                                            </p:txEl>
                                          </p:spTgt>
                                        </p:tgtEl>
                                        <p:attrNameLst>
                                          <p:attrName>ppt_y</p:attrName>
                                        </p:attrNameLst>
                                      </p:cBhvr>
                                      <p:tavLst>
                                        <p:tav tm="0" fmla="#ppt_y-sin(pi*$)/3">
                                          <p:val>
                                            <p:fltVal val="0.5"/>
                                          </p:val>
                                        </p:tav>
                                        <p:tav tm="100000">
                                          <p:val>
                                            <p:fltVal val="1"/>
                                          </p:val>
                                        </p:tav>
                                      </p:tavLst>
                                    </p:anim>
                                    <p:anim calcmode="lin" valueType="num">
                                      <p:cBhvr>
                                        <p:cTn id="149" dur="664" tmFilter="0, 0; 0.125,0.2665; 0.25,0.4; 0.375,0.465; 0.5,0.5;  0.625,0.535; 0.75,0.6; 0.875,0.7335; 1,1">
                                          <p:stCondLst>
                                            <p:cond delay="664"/>
                                          </p:stCondLst>
                                        </p:cTn>
                                        <p:tgtEl>
                                          <p:spTgt spid="4">
                                            <p:txEl>
                                              <p:pRg st="14" end="14"/>
                                            </p:txEl>
                                          </p:spTgt>
                                        </p:tgtEl>
                                        <p:attrNameLst>
                                          <p:attrName>ppt_y</p:attrName>
                                        </p:attrNameLst>
                                      </p:cBhvr>
                                      <p:tavLst>
                                        <p:tav tm="0" fmla="#ppt_y-sin(pi*$)/9">
                                          <p:val>
                                            <p:fltVal val="0"/>
                                          </p:val>
                                        </p:tav>
                                        <p:tav tm="100000">
                                          <p:val>
                                            <p:fltVal val="1"/>
                                          </p:val>
                                        </p:tav>
                                      </p:tavLst>
                                    </p:anim>
                                    <p:anim calcmode="lin" valueType="num">
                                      <p:cBhvr>
                                        <p:cTn id="150" dur="332" tmFilter="0, 0; 0.125,0.2665; 0.25,0.4; 0.375,0.465; 0.5,0.5;  0.625,0.535; 0.75,0.6; 0.875,0.7335; 1,1">
                                          <p:stCondLst>
                                            <p:cond delay="1324"/>
                                          </p:stCondLst>
                                        </p:cTn>
                                        <p:tgtEl>
                                          <p:spTgt spid="4">
                                            <p:txEl>
                                              <p:pRg st="14" end="14"/>
                                            </p:txEl>
                                          </p:spTgt>
                                        </p:tgtEl>
                                        <p:attrNameLst>
                                          <p:attrName>ppt_y</p:attrName>
                                        </p:attrNameLst>
                                      </p:cBhvr>
                                      <p:tavLst>
                                        <p:tav tm="0" fmla="#ppt_y-sin(pi*$)/27">
                                          <p:val>
                                            <p:fltVal val="0"/>
                                          </p:val>
                                        </p:tav>
                                        <p:tav tm="100000">
                                          <p:val>
                                            <p:fltVal val="1"/>
                                          </p:val>
                                        </p:tav>
                                      </p:tavLst>
                                    </p:anim>
                                    <p:anim calcmode="lin" valueType="num">
                                      <p:cBhvr>
                                        <p:cTn id="151" dur="164" tmFilter="0, 0; 0.125,0.2665; 0.25,0.4; 0.375,0.465; 0.5,0.5;  0.625,0.535; 0.75,0.6; 0.875,0.7335; 1,1">
                                          <p:stCondLst>
                                            <p:cond delay="1656"/>
                                          </p:stCondLst>
                                        </p:cTn>
                                        <p:tgtEl>
                                          <p:spTgt spid="4">
                                            <p:txEl>
                                              <p:pRg st="14" end="14"/>
                                            </p:txEl>
                                          </p:spTgt>
                                        </p:tgtEl>
                                        <p:attrNameLst>
                                          <p:attrName>ppt_y</p:attrName>
                                        </p:attrNameLst>
                                      </p:cBhvr>
                                      <p:tavLst>
                                        <p:tav tm="0" fmla="#ppt_y-sin(pi*$)/81">
                                          <p:val>
                                            <p:fltVal val="0"/>
                                          </p:val>
                                        </p:tav>
                                        <p:tav tm="100000">
                                          <p:val>
                                            <p:fltVal val="1"/>
                                          </p:val>
                                        </p:tav>
                                      </p:tavLst>
                                    </p:anim>
                                    <p:animScale>
                                      <p:cBhvr>
                                        <p:cTn id="152" dur="26">
                                          <p:stCondLst>
                                            <p:cond delay="650"/>
                                          </p:stCondLst>
                                        </p:cTn>
                                        <p:tgtEl>
                                          <p:spTgt spid="4">
                                            <p:txEl>
                                              <p:pRg st="14" end="14"/>
                                            </p:txEl>
                                          </p:spTgt>
                                        </p:tgtEl>
                                      </p:cBhvr>
                                      <p:to x="100000" y="60000"/>
                                    </p:animScale>
                                    <p:animScale>
                                      <p:cBhvr>
                                        <p:cTn id="153" dur="166" decel="50000">
                                          <p:stCondLst>
                                            <p:cond delay="676"/>
                                          </p:stCondLst>
                                        </p:cTn>
                                        <p:tgtEl>
                                          <p:spTgt spid="4">
                                            <p:txEl>
                                              <p:pRg st="14" end="14"/>
                                            </p:txEl>
                                          </p:spTgt>
                                        </p:tgtEl>
                                      </p:cBhvr>
                                      <p:to x="100000" y="100000"/>
                                    </p:animScale>
                                    <p:animScale>
                                      <p:cBhvr>
                                        <p:cTn id="154" dur="26">
                                          <p:stCondLst>
                                            <p:cond delay="1312"/>
                                          </p:stCondLst>
                                        </p:cTn>
                                        <p:tgtEl>
                                          <p:spTgt spid="4">
                                            <p:txEl>
                                              <p:pRg st="14" end="14"/>
                                            </p:txEl>
                                          </p:spTgt>
                                        </p:tgtEl>
                                      </p:cBhvr>
                                      <p:to x="100000" y="80000"/>
                                    </p:animScale>
                                    <p:animScale>
                                      <p:cBhvr>
                                        <p:cTn id="155" dur="166" decel="50000">
                                          <p:stCondLst>
                                            <p:cond delay="1338"/>
                                          </p:stCondLst>
                                        </p:cTn>
                                        <p:tgtEl>
                                          <p:spTgt spid="4">
                                            <p:txEl>
                                              <p:pRg st="14" end="14"/>
                                            </p:txEl>
                                          </p:spTgt>
                                        </p:tgtEl>
                                      </p:cBhvr>
                                      <p:to x="100000" y="100000"/>
                                    </p:animScale>
                                    <p:animScale>
                                      <p:cBhvr>
                                        <p:cTn id="156" dur="26">
                                          <p:stCondLst>
                                            <p:cond delay="1642"/>
                                          </p:stCondLst>
                                        </p:cTn>
                                        <p:tgtEl>
                                          <p:spTgt spid="4">
                                            <p:txEl>
                                              <p:pRg st="14" end="14"/>
                                            </p:txEl>
                                          </p:spTgt>
                                        </p:tgtEl>
                                      </p:cBhvr>
                                      <p:to x="100000" y="90000"/>
                                    </p:animScale>
                                    <p:animScale>
                                      <p:cBhvr>
                                        <p:cTn id="157" dur="166" decel="50000">
                                          <p:stCondLst>
                                            <p:cond delay="1668"/>
                                          </p:stCondLst>
                                        </p:cTn>
                                        <p:tgtEl>
                                          <p:spTgt spid="4">
                                            <p:txEl>
                                              <p:pRg st="14" end="14"/>
                                            </p:txEl>
                                          </p:spTgt>
                                        </p:tgtEl>
                                      </p:cBhvr>
                                      <p:to x="100000" y="100000"/>
                                    </p:animScale>
                                    <p:animScale>
                                      <p:cBhvr>
                                        <p:cTn id="158" dur="26">
                                          <p:stCondLst>
                                            <p:cond delay="1808"/>
                                          </p:stCondLst>
                                        </p:cTn>
                                        <p:tgtEl>
                                          <p:spTgt spid="4">
                                            <p:txEl>
                                              <p:pRg st="14" end="14"/>
                                            </p:txEl>
                                          </p:spTgt>
                                        </p:tgtEl>
                                      </p:cBhvr>
                                      <p:to x="100000" y="95000"/>
                                    </p:animScale>
                                    <p:animScale>
                                      <p:cBhvr>
                                        <p:cTn id="159" dur="166" decel="50000">
                                          <p:stCondLst>
                                            <p:cond delay="1834"/>
                                          </p:stCondLst>
                                        </p:cTn>
                                        <p:tgtEl>
                                          <p:spTgt spid="4">
                                            <p:txEl>
                                              <p:pRg st="14" end="14"/>
                                            </p:txEl>
                                          </p:spTgt>
                                        </p:tgtEl>
                                      </p:cBhvr>
                                      <p:to x="100000" y="100000"/>
                                    </p:animScale>
                                  </p:childTnLst>
                                </p:cTn>
                              </p:par>
                            </p:childTnLst>
                          </p:cTn>
                        </p:par>
                        <p:par>
                          <p:cTn id="160" fill="hold">
                            <p:stCondLst>
                              <p:cond delay="28250"/>
                            </p:stCondLst>
                            <p:childTnLst>
                              <p:par>
                                <p:cTn id="161" presetID="26" presetClass="entr" presetSubtype="0" fill="hold" nodeType="afterEffect">
                                  <p:stCondLst>
                                    <p:cond delay="2000"/>
                                  </p:stCondLst>
                                  <p:childTnLst>
                                    <p:set>
                                      <p:cBhvr>
                                        <p:cTn id="162" dur="1" fill="hold">
                                          <p:stCondLst>
                                            <p:cond delay="0"/>
                                          </p:stCondLst>
                                        </p:cTn>
                                        <p:tgtEl>
                                          <p:spTgt spid="4">
                                            <p:txEl>
                                              <p:pRg st="15" end="15"/>
                                            </p:txEl>
                                          </p:spTgt>
                                        </p:tgtEl>
                                        <p:attrNameLst>
                                          <p:attrName>style.visibility</p:attrName>
                                        </p:attrNameLst>
                                      </p:cBhvr>
                                      <p:to>
                                        <p:strVal val="visible"/>
                                      </p:to>
                                    </p:set>
                                    <p:animEffect transition="in" filter="wipe(down)">
                                      <p:cBhvr>
                                        <p:cTn id="163" dur="580">
                                          <p:stCondLst>
                                            <p:cond delay="0"/>
                                          </p:stCondLst>
                                        </p:cTn>
                                        <p:tgtEl>
                                          <p:spTgt spid="4">
                                            <p:txEl>
                                              <p:pRg st="15" end="15"/>
                                            </p:txEl>
                                          </p:spTgt>
                                        </p:tgtEl>
                                      </p:cBhvr>
                                    </p:animEffect>
                                    <p:anim calcmode="lin" valueType="num">
                                      <p:cBhvr>
                                        <p:cTn id="164" dur="1822" tmFilter="0,0; 0.14,0.36; 0.43,0.73; 0.71,0.91; 1.0,1.0">
                                          <p:stCondLst>
                                            <p:cond delay="0"/>
                                          </p:stCondLst>
                                        </p:cTn>
                                        <p:tgtEl>
                                          <p:spTgt spid="4">
                                            <p:txEl>
                                              <p:pRg st="15" end="15"/>
                                            </p:txEl>
                                          </p:spTgt>
                                        </p:tgtEl>
                                        <p:attrNameLst>
                                          <p:attrName>ppt_x</p:attrName>
                                        </p:attrNameLst>
                                      </p:cBhvr>
                                      <p:tavLst>
                                        <p:tav tm="0">
                                          <p:val>
                                            <p:strVal val="#ppt_x-0.25"/>
                                          </p:val>
                                        </p:tav>
                                        <p:tav tm="100000">
                                          <p:val>
                                            <p:strVal val="#ppt_x"/>
                                          </p:val>
                                        </p:tav>
                                      </p:tavLst>
                                    </p:anim>
                                    <p:anim calcmode="lin" valueType="num">
                                      <p:cBhvr>
                                        <p:cTn id="165" dur="664" tmFilter="0.0,0.0; 0.25,0.07; 0.50,0.2; 0.75,0.467; 1.0,1.0">
                                          <p:stCondLst>
                                            <p:cond delay="0"/>
                                          </p:stCondLst>
                                        </p:cTn>
                                        <p:tgtEl>
                                          <p:spTgt spid="4">
                                            <p:txEl>
                                              <p:pRg st="15" end="15"/>
                                            </p:txEl>
                                          </p:spTgt>
                                        </p:tgtEl>
                                        <p:attrNameLst>
                                          <p:attrName>ppt_y</p:attrName>
                                        </p:attrNameLst>
                                      </p:cBhvr>
                                      <p:tavLst>
                                        <p:tav tm="0" fmla="#ppt_y-sin(pi*$)/3">
                                          <p:val>
                                            <p:fltVal val="0.5"/>
                                          </p:val>
                                        </p:tav>
                                        <p:tav tm="100000">
                                          <p:val>
                                            <p:fltVal val="1"/>
                                          </p:val>
                                        </p:tav>
                                      </p:tavLst>
                                    </p:anim>
                                    <p:anim calcmode="lin" valueType="num">
                                      <p:cBhvr>
                                        <p:cTn id="166" dur="664" tmFilter="0, 0; 0.125,0.2665; 0.25,0.4; 0.375,0.465; 0.5,0.5;  0.625,0.535; 0.75,0.6; 0.875,0.7335; 1,1">
                                          <p:stCondLst>
                                            <p:cond delay="664"/>
                                          </p:stCondLst>
                                        </p:cTn>
                                        <p:tgtEl>
                                          <p:spTgt spid="4">
                                            <p:txEl>
                                              <p:pRg st="15" end="15"/>
                                            </p:txEl>
                                          </p:spTgt>
                                        </p:tgtEl>
                                        <p:attrNameLst>
                                          <p:attrName>ppt_y</p:attrName>
                                        </p:attrNameLst>
                                      </p:cBhvr>
                                      <p:tavLst>
                                        <p:tav tm="0" fmla="#ppt_y-sin(pi*$)/9">
                                          <p:val>
                                            <p:fltVal val="0"/>
                                          </p:val>
                                        </p:tav>
                                        <p:tav tm="100000">
                                          <p:val>
                                            <p:fltVal val="1"/>
                                          </p:val>
                                        </p:tav>
                                      </p:tavLst>
                                    </p:anim>
                                    <p:anim calcmode="lin" valueType="num">
                                      <p:cBhvr>
                                        <p:cTn id="167" dur="332" tmFilter="0, 0; 0.125,0.2665; 0.25,0.4; 0.375,0.465; 0.5,0.5;  0.625,0.535; 0.75,0.6; 0.875,0.7335; 1,1">
                                          <p:stCondLst>
                                            <p:cond delay="1324"/>
                                          </p:stCondLst>
                                        </p:cTn>
                                        <p:tgtEl>
                                          <p:spTgt spid="4">
                                            <p:txEl>
                                              <p:pRg st="15" end="15"/>
                                            </p:txEl>
                                          </p:spTgt>
                                        </p:tgtEl>
                                        <p:attrNameLst>
                                          <p:attrName>ppt_y</p:attrName>
                                        </p:attrNameLst>
                                      </p:cBhvr>
                                      <p:tavLst>
                                        <p:tav tm="0" fmla="#ppt_y-sin(pi*$)/27">
                                          <p:val>
                                            <p:fltVal val="0"/>
                                          </p:val>
                                        </p:tav>
                                        <p:tav tm="100000">
                                          <p:val>
                                            <p:fltVal val="1"/>
                                          </p:val>
                                        </p:tav>
                                      </p:tavLst>
                                    </p:anim>
                                    <p:anim calcmode="lin" valueType="num">
                                      <p:cBhvr>
                                        <p:cTn id="168" dur="164" tmFilter="0, 0; 0.125,0.2665; 0.25,0.4; 0.375,0.465; 0.5,0.5;  0.625,0.535; 0.75,0.6; 0.875,0.7335; 1,1">
                                          <p:stCondLst>
                                            <p:cond delay="1656"/>
                                          </p:stCondLst>
                                        </p:cTn>
                                        <p:tgtEl>
                                          <p:spTgt spid="4">
                                            <p:txEl>
                                              <p:pRg st="15" end="15"/>
                                            </p:txEl>
                                          </p:spTgt>
                                        </p:tgtEl>
                                        <p:attrNameLst>
                                          <p:attrName>ppt_y</p:attrName>
                                        </p:attrNameLst>
                                      </p:cBhvr>
                                      <p:tavLst>
                                        <p:tav tm="0" fmla="#ppt_y-sin(pi*$)/81">
                                          <p:val>
                                            <p:fltVal val="0"/>
                                          </p:val>
                                        </p:tav>
                                        <p:tav tm="100000">
                                          <p:val>
                                            <p:fltVal val="1"/>
                                          </p:val>
                                        </p:tav>
                                      </p:tavLst>
                                    </p:anim>
                                    <p:animScale>
                                      <p:cBhvr>
                                        <p:cTn id="169" dur="26">
                                          <p:stCondLst>
                                            <p:cond delay="650"/>
                                          </p:stCondLst>
                                        </p:cTn>
                                        <p:tgtEl>
                                          <p:spTgt spid="4">
                                            <p:txEl>
                                              <p:pRg st="15" end="15"/>
                                            </p:txEl>
                                          </p:spTgt>
                                        </p:tgtEl>
                                      </p:cBhvr>
                                      <p:to x="100000" y="60000"/>
                                    </p:animScale>
                                    <p:animScale>
                                      <p:cBhvr>
                                        <p:cTn id="170" dur="166" decel="50000">
                                          <p:stCondLst>
                                            <p:cond delay="676"/>
                                          </p:stCondLst>
                                        </p:cTn>
                                        <p:tgtEl>
                                          <p:spTgt spid="4">
                                            <p:txEl>
                                              <p:pRg st="15" end="15"/>
                                            </p:txEl>
                                          </p:spTgt>
                                        </p:tgtEl>
                                      </p:cBhvr>
                                      <p:to x="100000" y="100000"/>
                                    </p:animScale>
                                    <p:animScale>
                                      <p:cBhvr>
                                        <p:cTn id="171" dur="26">
                                          <p:stCondLst>
                                            <p:cond delay="1312"/>
                                          </p:stCondLst>
                                        </p:cTn>
                                        <p:tgtEl>
                                          <p:spTgt spid="4">
                                            <p:txEl>
                                              <p:pRg st="15" end="15"/>
                                            </p:txEl>
                                          </p:spTgt>
                                        </p:tgtEl>
                                      </p:cBhvr>
                                      <p:to x="100000" y="80000"/>
                                    </p:animScale>
                                    <p:animScale>
                                      <p:cBhvr>
                                        <p:cTn id="172" dur="166" decel="50000">
                                          <p:stCondLst>
                                            <p:cond delay="1338"/>
                                          </p:stCondLst>
                                        </p:cTn>
                                        <p:tgtEl>
                                          <p:spTgt spid="4">
                                            <p:txEl>
                                              <p:pRg st="15" end="15"/>
                                            </p:txEl>
                                          </p:spTgt>
                                        </p:tgtEl>
                                      </p:cBhvr>
                                      <p:to x="100000" y="100000"/>
                                    </p:animScale>
                                    <p:animScale>
                                      <p:cBhvr>
                                        <p:cTn id="173" dur="26">
                                          <p:stCondLst>
                                            <p:cond delay="1642"/>
                                          </p:stCondLst>
                                        </p:cTn>
                                        <p:tgtEl>
                                          <p:spTgt spid="4">
                                            <p:txEl>
                                              <p:pRg st="15" end="15"/>
                                            </p:txEl>
                                          </p:spTgt>
                                        </p:tgtEl>
                                      </p:cBhvr>
                                      <p:to x="100000" y="90000"/>
                                    </p:animScale>
                                    <p:animScale>
                                      <p:cBhvr>
                                        <p:cTn id="174" dur="166" decel="50000">
                                          <p:stCondLst>
                                            <p:cond delay="1668"/>
                                          </p:stCondLst>
                                        </p:cTn>
                                        <p:tgtEl>
                                          <p:spTgt spid="4">
                                            <p:txEl>
                                              <p:pRg st="15" end="15"/>
                                            </p:txEl>
                                          </p:spTgt>
                                        </p:tgtEl>
                                      </p:cBhvr>
                                      <p:to x="100000" y="100000"/>
                                    </p:animScale>
                                    <p:animScale>
                                      <p:cBhvr>
                                        <p:cTn id="175" dur="26">
                                          <p:stCondLst>
                                            <p:cond delay="1808"/>
                                          </p:stCondLst>
                                        </p:cTn>
                                        <p:tgtEl>
                                          <p:spTgt spid="4">
                                            <p:txEl>
                                              <p:pRg st="15" end="15"/>
                                            </p:txEl>
                                          </p:spTgt>
                                        </p:tgtEl>
                                      </p:cBhvr>
                                      <p:to x="100000" y="95000"/>
                                    </p:animScale>
                                    <p:animScale>
                                      <p:cBhvr>
                                        <p:cTn id="176" dur="166" decel="50000">
                                          <p:stCondLst>
                                            <p:cond delay="1834"/>
                                          </p:stCondLst>
                                        </p:cTn>
                                        <p:tgtEl>
                                          <p:spTgt spid="4">
                                            <p:txEl>
                                              <p:pRg st="15" end="15"/>
                                            </p:txEl>
                                          </p:spTgt>
                                        </p:tgtEl>
                                      </p:cBhvr>
                                      <p:to x="100000" y="100000"/>
                                    </p:animScale>
                                  </p:childTnLst>
                                </p:cTn>
                              </p:par>
                              <p:par>
                                <p:cTn id="177" presetID="26" presetClass="entr" presetSubtype="0" fill="hold" nodeType="withEffect">
                                  <p:stCondLst>
                                    <p:cond delay="2000"/>
                                  </p:stCondLst>
                                  <p:childTnLst>
                                    <p:set>
                                      <p:cBhvr>
                                        <p:cTn id="178" dur="1" fill="hold">
                                          <p:stCondLst>
                                            <p:cond delay="0"/>
                                          </p:stCondLst>
                                        </p:cTn>
                                        <p:tgtEl>
                                          <p:spTgt spid="4">
                                            <p:txEl>
                                              <p:pRg st="16" end="16"/>
                                            </p:txEl>
                                          </p:spTgt>
                                        </p:tgtEl>
                                        <p:attrNameLst>
                                          <p:attrName>style.visibility</p:attrName>
                                        </p:attrNameLst>
                                      </p:cBhvr>
                                      <p:to>
                                        <p:strVal val="visible"/>
                                      </p:to>
                                    </p:set>
                                    <p:animEffect transition="in" filter="wipe(down)">
                                      <p:cBhvr>
                                        <p:cTn id="179" dur="580">
                                          <p:stCondLst>
                                            <p:cond delay="0"/>
                                          </p:stCondLst>
                                        </p:cTn>
                                        <p:tgtEl>
                                          <p:spTgt spid="4">
                                            <p:txEl>
                                              <p:pRg st="16" end="16"/>
                                            </p:txEl>
                                          </p:spTgt>
                                        </p:tgtEl>
                                      </p:cBhvr>
                                    </p:animEffect>
                                    <p:anim calcmode="lin" valueType="num">
                                      <p:cBhvr>
                                        <p:cTn id="180" dur="1822" tmFilter="0,0; 0.14,0.36; 0.43,0.73; 0.71,0.91; 1.0,1.0">
                                          <p:stCondLst>
                                            <p:cond delay="0"/>
                                          </p:stCondLst>
                                        </p:cTn>
                                        <p:tgtEl>
                                          <p:spTgt spid="4">
                                            <p:txEl>
                                              <p:pRg st="16" end="16"/>
                                            </p:txEl>
                                          </p:spTgt>
                                        </p:tgtEl>
                                        <p:attrNameLst>
                                          <p:attrName>ppt_x</p:attrName>
                                        </p:attrNameLst>
                                      </p:cBhvr>
                                      <p:tavLst>
                                        <p:tav tm="0">
                                          <p:val>
                                            <p:strVal val="#ppt_x-0.25"/>
                                          </p:val>
                                        </p:tav>
                                        <p:tav tm="100000">
                                          <p:val>
                                            <p:strVal val="#ppt_x"/>
                                          </p:val>
                                        </p:tav>
                                      </p:tavLst>
                                    </p:anim>
                                    <p:anim calcmode="lin" valueType="num">
                                      <p:cBhvr>
                                        <p:cTn id="181" dur="664" tmFilter="0.0,0.0; 0.25,0.07; 0.50,0.2; 0.75,0.467; 1.0,1.0">
                                          <p:stCondLst>
                                            <p:cond delay="0"/>
                                          </p:stCondLst>
                                        </p:cTn>
                                        <p:tgtEl>
                                          <p:spTgt spid="4">
                                            <p:txEl>
                                              <p:pRg st="16" end="16"/>
                                            </p:txEl>
                                          </p:spTgt>
                                        </p:tgtEl>
                                        <p:attrNameLst>
                                          <p:attrName>ppt_y</p:attrName>
                                        </p:attrNameLst>
                                      </p:cBhvr>
                                      <p:tavLst>
                                        <p:tav tm="0" fmla="#ppt_y-sin(pi*$)/3">
                                          <p:val>
                                            <p:fltVal val="0.5"/>
                                          </p:val>
                                        </p:tav>
                                        <p:tav tm="100000">
                                          <p:val>
                                            <p:fltVal val="1"/>
                                          </p:val>
                                        </p:tav>
                                      </p:tavLst>
                                    </p:anim>
                                    <p:anim calcmode="lin" valueType="num">
                                      <p:cBhvr>
                                        <p:cTn id="182" dur="664" tmFilter="0, 0; 0.125,0.2665; 0.25,0.4; 0.375,0.465; 0.5,0.5;  0.625,0.535; 0.75,0.6; 0.875,0.7335; 1,1">
                                          <p:stCondLst>
                                            <p:cond delay="664"/>
                                          </p:stCondLst>
                                        </p:cTn>
                                        <p:tgtEl>
                                          <p:spTgt spid="4">
                                            <p:txEl>
                                              <p:pRg st="16" end="16"/>
                                            </p:txEl>
                                          </p:spTgt>
                                        </p:tgtEl>
                                        <p:attrNameLst>
                                          <p:attrName>ppt_y</p:attrName>
                                        </p:attrNameLst>
                                      </p:cBhvr>
                                      <p:tavLst>
                                        <p:tav tm="0" fmla="#ppt_y-sin(pi*$)/9">
                                          <p:val>
                                            <p:fltVal val="0"/>
                                          </p:val>
                                        </p:tav>
                                        <p:tav tm="100000">
                                          <p:val>
                                            <p:fltVal val="1"/>
                                          </p:val>
                                        </p:tav>
                                      </p:tavLst>
                                    </p:anim>
                                    <p:anim calcmode="lin" valueType="num">
                                      <p:cBhvr>
                                        <p:cTn id="183" dur="332" tmFilter="0, 0; 0.125,0.2665; 0.25,0.4; 0.375,0.465; 0.5,0.5;  0.625,0.535; 0.75,0.6; 0.875,0.7335; 1,1">
                                          <p:stCondLst>
                                            <p:cond delay="1324"/>
                                          </p:stCondLst>
                                        </p:cTn>
                                        <p:tgtEl>
                                          <p:spTgt spid="4">
                                            <p:txEl>
                                              <p:pRg st="16" end="16"/>
                                            </p:txEl>
                                          </p:spTgt>
                                        </p:tgtEl>
                                        <p:attrNameLst>
                                          <p:attrName>ppt_y</p:attrName>
                                        </p:attrNameLst>
                                      </p:cBhvr>
                                      <p:tavLst>
                                        <p:tav tm="0" fmla="#ppt_y-sin(pi*$)/27">
                                          <p:val>
                                            <p:fltVal val="0"/>
                                          </p:val>
                                        </p:tav>
                                        <p:tav tm="100000">
                                          <p:val>
                                            <p:fltVal val="1"/>
                                          </p:val>
                                        </p:tav>
                                      </p:tavLst>
                                    </p:anim>
                                    <p:anim calcmode="lin" valueType="num">
                                      <p:cBhvr>
                                        <p:cTn id="184" dur="164" tmFilter="0, 0; 0.125,0.2665; 0.25,0.4; 0.375,0.465; 0.5,0.5;  0.625,0.535; 0.75,0.6; 0.875,0.7335; 1,1">
                                          <p:stCondLst>
                                            <p:cond delay="1656"/>
                                          </p:stCondLst>
                                        </p:cTn>
                                        <p:tgtEl>
                                          <p:spTgt spid="4">
                                            <p:txEl>
                                              <p:pRg st="16" end="16"/>
                                            </p:txEl>
                                          </p:spTgt>
                                        </p:tgtEl>
                                        <p:attrNameLst>
                                          <p:attrName>ppt_y</p:attrName>
                                        </p:attrNameLst>
                                      </p:cBhvr>
                                      <p:tavLst>
                                        <p:tav tm="0" fmla="#ppt_y-sin(pi*$)/81">
                                          <p:val>
                                            <p:fltVal val="0"/>
                                          </p:val>
                                        </p:tav>
                                        <p:tav tm="100000">
                                          <p:val>
                                            <p:fltVal val="1"/>
                                          </p:val>
                                        </p:tav>
                                      </p:tavLst>
                                    </p:anim>
                                    <p:animScale>
                                      <p:cBhvr>
                                        <p:cTn id="185" dur="26">
                                          <p:stCondLst>
                                            <p:cond delay="650"/>
                                          </p:stCondLst>
                                        </p:cTn>
                                        <p:tgtEl>
                                          <p:spTgt spid="4">
                                            <p:txEl>
                                              <p:pRg st="16" end="16"/>
                                            </p:txEl>
                                          </p:spTgt>
                                        </p:tgtEl>
                                      </p:cBhvr>
                                      <p:to x="100000" y="60000"/>
                                    </p:animScale>
                                    <p:animScale>
                                      <p:cBhvr>
                                        <p:cTn id="186" dur="166" decel="50000">
                                          <p:stCondLst>
                                            <p:cond delay="676"/>
                                          </p:stCondLst>
                                        </p:cTn>
                                        <p:tgtEl>
                                          <p:spTgt spid="4">
                                            <p:txEl>
                                              <p:pRg st="16" end="16"/>
                                            </p:txEl>
                                          </p:spTgt>
                                        </p:tgtEl>
                                      </p:cBhvr>
                                      <p:to x="100000" y="100000"/>
                                    </p:animScale>
                                    <p:animScale>
                                      <p:cBhvr>
                                        <p:cTn id="187" dur="26">
                                          <p:stCondLst>
                                            <p:cond delay="1312"/>
                                          </p:stCondLst>
                                        </p:cTn>
                                        <p:tgtEl>
                                          <p:spTgt spid="4">
                                            <p:txEl>
                                              <p:pRg st="16" end="16"/>
                                            </p:txEl>
                                          </p:spTgt>
                                        </p:tgtEl>
                                      </p:cBhvr>
                                      <p:to x="100000" y="80000"/>
                                    </p:animScale>
                                    <p:animScale>
                                      <p:cBhvr>
                                        <p:cTn id="188" dur="166" decel="50000">
                                          <p:stCondLst>
                                            <p:cond delay="1338"/>
                                          </p:stCondLst>
                                        </p:cTn>
                                        <p:tgtEl>
                                          <p:spTgt spid="4">
                                            <p:txEl>
                                              <p:pRg st="16" end="16"/>
                                            </p:txEl>
                                          </p:spTgt>
                                        </p:tgtEl>
                                      </p:cBhvr>
                                      <p:to x="100000" y="100000"/>
                                    </p:animScale>
                                    <p:animScale>
                                      <p:cBhvr>
                                        <p:cTn id="189" dur="26">
                                          <p:stCondLst>
                                            <p:cond delay="1642"/>
                                          </p:stCondLst>
                                        </p:cTn>
                                        <p:tgtEl>
                                          <p:spTgt spid="4">
                                            <p:txEl>
                                              <p:pRg st="16" end="16"/>
                                            </p:txEl>
                                          </p:spTgt>
                                        </p:tgtEl>
                                      </p:cBhvr>
                                      <p:to x="100000" y="90000"/>
                                    </p:animScale>
                                    <p:animScale>
                                      <p:cBhvr>
                                        <p:cTn id="190" dur="166" decel="50000">
                                          <p:stCondLst>
                                            <p:cond delay="1668"/>
                                          </p:stCondLst>
                                        </p:cTn>
                                        <p:tgtEl>
                                          <p:spTgt spid="4">
                                            <p:txEl>
                                              <p:pRg st="16" end="16"/>
                                            </p:txEl>
                                          </p:spTgt>
                                        </p:tgtEl>
                                      </p:cBhvr>
                                      <p:to x="100000" y="100000"/>
                                    </p:animScale>
                                    <p:animScale>
                                      <p:cBhvr>
                                        <p:cTn id="191" dur="26">
                                          <p:stCondLst>
                                            <p:cond delay="1808"/>
                                          </p:stCondLst>
                                        </p:cTn>
                                        <p:tgtEl>
                                          <p:spTgt spid="4">
                                            <p:txEl>
                                              <p:pRg st="16" end="16"/>
                                            </p:txEl>
                                          </p:spTgt>
                                        </p:tgtEl>
                                      </p:cBhvr>
                                      <p:to x="100000" y="95000"/>
                                    </p:animScale>
                                    <p:animScale>
                                      <p:cBhvr>
                                        <p:cTn id="192" dur="166" decel="50000">
                                          <p:stCondLst>
                                            <p:cond delay="1834"/>
                                          </p:stCondLst>
                                        </p:cTn>
                                        <p:tgtEl>
                                          <p:spTgt spid="4">
                                            <p:txEl>
                                              <p:pRg st="16" end="16"/>
                                            </p:txEl>
                                          </p:spTgt>
                                        </p:tgtEl>
                                      </p:cBhvr>
                                      <p:to x="100000" y="100000"/>
                                    </p:animScale>
                                  </p:childTnLst>
                                </p:cTn>
                              </p:par>
                              <p:par>
                                <p:cTn id="193" presetID="26" presetClass="entr" presetSubtype="0" fill="hold" nodeType="withEffect">
                                  <p:stCondLst>
                                    <p:cond delay="2000"/>
                                  </p:stCondLst>
                                  <p:childTnLst>
                                    <p:set>
                                      <p:cBhvr>
                                        <p:cTn id="194" dur="1" fill="hold">
                                          <p:stCondLst>
                                            <p:cond delay="0"/>
                                          </p:stCondLst>
                                        </p:cTn>
                                        <p:tgtEl>
                                          <p:spTgt spid="4">
                                            <p:txEl>
                                              <p:pRg st="17" end="17"/>
                                            </p:txEl>
                                          </p:spTgt>
                                        </p:tgtEl>
                                        <p:attrNameLst>
                                          <p:attrName>style.visibility</p:attrName>
                                        </p:attrNameLst>
                                      </p:cBhvr>
                                      <p:to>
                                        <p:strVal val="visible"/>
                                      </p:to>
                                    </p:set>
                                    <p:animEffect transition="in" filter="wipe(down)">
                                      <p:cBhvr>
                                        <p:cTn id="195" dur="580">
                                          <p:stCondLst>
                                            <p:cond delay="0"/>
                                          </p:stCondLst>
                                        </p:cTn>
                                        <p:tgtEl>
                                          <p:spTgt spid="4">
                                            <p:txEl>
                                              <p:pRg st="17" end="17"/>
                                            </p:txEl>
                                          </p:spTgt>
                                        </p:tgtEl>
                                      </p:cBhvr>
                                    </p:animEffect>
                                    <p:anim calcmode="lin" valueType="num">
                                      <p:cBhvr>
                                        <p:cTn id="196" dur="1822" tmFilter="0,0; 0.14,0.36; 0.43,0.73; 0.71,0.91; 1.0,1.0">
                                          <p:stCondLst>
                                            <p:cond delay="0"/>
                                          </p:stCondLst>
                                        </p:cTn>
                                        <p:tgtEl>
                                          <p:spTgt spid="4">
                                            <p:txEl>
                                              <p:pRg st="17" end="17"/>
                                            </p:txEl>
                                          </p:spTgt>
                                        </p:tgtEl>
                                        <p:attrNameLst>
                                          <p:attrName>ppt_x</p:attrName>
                                        </p:attrNameLst>
                                      </p:cBhvr>
                                      <p:tavLst>
                                        <p:tav tm="0">
                                          <p:val>
                                            <p:strVal val="#ppt_x-0.25"/>
                                          </p:val>
                                        </p:tav>
                                        <p:tav tm="100000">
                                          <p:val>
                                            <p:strVal val="#ppt_x"/>
                                          </p:val>
                                        </p:tav>
                                      </p:tavLst>
                                    </p:anim>
                                    <p:anim calcmode="lin" valueType="num">
                                      <p:cBhvr>
                                        <p:cTn id="197" dur="664" tmFilter="0.0,0.0; 0.25,0.07; 0.50,0.2; 0.75,0.467; 1.0,1.0">
                                          <p:stCondLst>
                                            <p:cond delay="0"/>
                                          </p:stCondLst>
                                        </p:cTn>
                                        <p:tgtEl>
                                          <p:spTgt spid="4">
                                            <p:txEl>
                                              <p:pRg st="17" end="17"/>
                                            </p:txEl>
                                          </p:spTgt>
                                        </p:tgtEl>
                                        <p:attrNameLst>
                                          <p:attrName>ppt_y</p:attrName>
                                        </p:attrNameLst>
                                      </p:cBhvr>
                                      <p:tavLst>
                                        <p:tav tm="0" fmla="#ppt_y-sin(pi*$)/3">
                                          <p:val>
                                            <p:fltVal val="0.5"/>
                                          </p:val>
                                        </p:tav>
                                        <p:tav tm="100000">
                                          <p:val>
                                            <p:fltVal val="1"/>
                                          </p:val>
                                        </p:tav>
                                      </p:tavLst>
                                    </p:anim>
                                    <p:anim calcmode="lin" valueType="num">
                                      <p:cBhvr>
                                        <p:cTn id="198" dur="664" tmFilter="0, 0; 0.125,0.2665; 0.25,0.4; 0.375,0.465; 0.5,0.5;  0.625,0.535; 0.75,0.6; 0.875,0.7335; 1,1">
                                          <p:stCondLst>
                                            <p:cond delay="664"/>
                                          </p:stCondLst>
                                        </p:cTn>
                                        <p:tgtEl>
                                          <p:spTgt spid="4">
                                            <p:txEl>
                                              <p:pRg st="17" end="17"/>
                                            </p:txEl>
                                          </p:spTgt>
                                        </p:tgtEl>
                                        <p:attrNameLst>
                                          <p:attrName>ppt_y</p:attrName>
                                        </p:attrNameLst>
                                      </p:cBhvr>
                                      <p:tavLst>
                                        <p:tav tm="0" fmla="#ppt_y-sin(pi*$)/9">
                                          <p:val>
                                            <p:fltVal val="0"/>
                                          </p:val>
                                        </p:tav>
                                        <p:tav tm="100000">
                                          <p:val>
                                            <p:fltVal val="1"/>
                                          </p:val>
                                        </p:tav>
                                      </p:tavLst>
                                    </p:anim>
                                    <p:anim calcmode="lin" valueType="num">
                                      <p:cBhvr>
                                        <p:cTn id="199" dur="332" tmFilter="0, 0; 0.125,0.2665; 0.25,0.4; 0.375,0.465; 0.5,0.5;  0.625,0.535; 0.75,0.6; 0.875,0.7335; 1,1">
                                          <p:stCondLst>
                                            <p:cond delay="1324"/>
                                          </p:stCondLst>
                                        </p:cTn>
                                        <p:tgtEl>
                                          <p:spTgt spid="4">
                                            <p:txEl>
                                              <p:pRg st="17" end="17"/>
                                            </p:txEl>
                                          </p:spTgt>
                                        </p:tgtEl>
                                        <p:attrNameLst>
                                          <p:attrName>ppt_y</p:attrName>
                                        </p:attrNameLst>
                                      </p:cBhvr>
                                      <p:tavLst>
                                        <p:tav tm="0" fmla="#ppt_y-sin(pi*$)/27">
                                          <p:val>
                                            <p:fltVal val="0"/>
                                          </p:val>
                                        </p:tav>
                                        <p:tav tm="100000">
                                          <p:val>
                                            <p:fltVal val="1"/>
                                          </p:val>
                                        </p:tav>
                                      </p:tavLst>
                                    </p:anim>
                                    <p:anim calcmode="lin" valueType="num">
                                      <p:cBhvr>
                                        <p:cTn id="200" dur="164" tmFilter="0, 0; 0.125,0.2665; 0.25,0.4; 0.375,0.465; 0.5,0.5;  0.625,0.535; 0.75,0.6; 0.875,0.7335; 1,1">
                                          <p:stCondLst>
                                            <p:cond delay="1656"/>
                                          </p:stCondLst>
                                        </p:cTn>
                                        <p:tgtEl>
                                          <p:spTgt spid="4">
                                            <p:txEl>
                                              <p:pRg st="17" end="17"/>
                                            </p:txEl>
                                          </p:spTgt>
                                        </p:tgtEl>
                                        <p:attrNameLst>
                                          <p:attrName>ppt_y</p:attrName>
                                        </p:attrNameLst>
                                      </p:cBhvr>
                                      <p:tavLst>
                                        <p:tav tm="0" fmla="#ppt_y-sin(pi*$)/81">
                                          <p:val>
                                            <p:fltVal val="0"/>
                                          </p:val>
                                        </p:tav>
                                        <p:tav tm="100000">
                                          <p:val>
                                            <p:fltVal val="1"/>
                                          </p:val>
                                        </p:tav>
                                      </p:tavLst>
                                    </p:anim>
                                    <p:animScale>
                                      <p:cBhvr>
                                        <p:cTn id="201" dur="26">
                                          <p:stCondLst>
                                            <p:cond delay="650"/>
                                          </p:stCondLst>
                                        </p:cTn>
                                        <p:tgtEl>
                                          <p:spTgt spid="4">
                                            <p:txEl>
                                              <p:pRg st="17" end="17"/>
                                            </p:txEl>
                                          </p:spTgt>
                                        </p:tgtEl>
                                      </p:cBhvr>
                                      <p:to x="100000" y="60000"/>
                                    </p:animScale>
                                    <p:animScale>
                                      <p:cBhvr>
                                        <p:cTn id="202" dur="166" decel="50000">
                                          <p:stCondLst>
                                            <p:cond delay="676"/>
                                          </p:stCondLst>
                                        </p:cTn>
                                        <p:tgtEl>
                                          <p:spTgt spid="4">
                                            <p:txEl>
                                              <p:pRg st="17" end="17"/>
                                            </p:txEl>
                                          </p:spTgt>
                                        </p:tgtEl>
                                      </p:cBhvr>
                                      <p:to x="100000" y="100000"/>
                                    </p:animScale>
                                    <p:animScale>
                                      <p:cBhvr>
                                        <p:cTn id="203" dur="26">
                                          <p:stCondLst>
                                            <p:cond delay="1312"/>
                                          </p:stCondLst>
                                        </p:cTn>
                                        <p:tgtEl>
                                          <p:spTgt spid="4">
                                            <p:txEl>
                                              <p:pRg st="17" end="17"/>
                                            </p:txEl>
                                          </p:spTgt>
                                        </p:tgtEl>
                                      </p:cBhvr>
                                      <p:to x="100000" y="80000"/>
                                    </p:animScale>
                                    <p:animScale>
                                      <p:cBhvr>
                                        <p:cTn id="204" dur="166" decel="50000">
                                          <p:stCondLst>
                                            <p:cond delay="1338"/>
                                          </p:stCondLst>
                                        </p:cTn>
                                        <p:tgtEl>
                                          <p:spTgt spid="4">
                                            <p:txEl>
                                              <p:pRg st="17" end="17"/>
                                            </p:txEl>
                                          </p:spTgt>
                                        </p:tgtEl>
                                      </p:cBhvr>
                                      <p:to x="100000" y="100000"/>
                                    </p:animScale>
                                    <p:animScale>
                                      <p:cBhvr>
                                        <p:cTn id="205" dur="26">
                                          <p:stCondLst>
                                            <p:cond delay="1642"/>
                                          </p:stCondLst>
                                        </p:cTn>
                                        <p:tgtEl>
                                          <p:spTgt spid="4">
                                            <p:txEl>
                                              <p:pRg st="17" end="17"/>
                                            </p:txEl>
                                          </p:spTgt>
                                        </p:tgtEl>
                                      </p:cBhvr>
                                      <p:to x="100000" y="90000"/>
                                    </p:animScale>
                                    <p:animScale>
                                      <p:cBhvr>
                                        <p:cTn id="206" dur="166" decel="50000">
                                          <p:stCondLst>
                                            <p:cond delay="1668"/>
                                          </p:stCondLst>
                                        </p:cTn>
                                        <p:tgtEl>
                                          <p:spTgt spid="4">
                                            <p:txEl>
                                              <p:pRg st="17" end="17"/>
                                            </p:txEl>
                                          </p:spTgt>
                                        </p:tgtEl>
                                      </p:cBhvr>
                                      <p:to x="100000" y="100000"/>
                                    </p:animScale>
                                    <p:animScale>
                                      <p:cBhvr>
                                        <p:cTn id="207" dur="26">
                                          <p:stCondLst>
                                            <p:cond delay="1808"/>
                                          </p:stCondLst>
                                        </p:cTn>
                                        <p:tgtEl>
                                          <p:spTgt spid="4">
                                            <p:txEl>
                                              <p:pRg st="17" end="17"/>
                                            </p:txEl>
                                          </p:spTgt>
                                        </p:tgtEl>
                                      </p:cBhvr>
                                      <p:to x="100000" y="95000"/>
                                    </p:animScale>
                                    <p:animScale>
                                      <p:cBhvr>
                                        <p:cTn id="208" dur="166" decel="50000">
                                          <p:stCondLst>
                                            <p:cond delay="1834"/>
                                          </p:stCondLst>
                                        </p:cTn>
                                        <p:tgtEl>
                                          <p:spTgt spid="4">
                                            <p:txEl>
                                              <p:pRg st="17" end="17"/>
                                            </p:txEl>
                                          </p:spTgt>
                                        </p:tgtEl>
                                      </p:cBhvr>
                                      <p:to x="100000" y="100000"/>
                                    </p:animScale>
                                  </p:childTnLst>
                                </p:cTn>
                              </p:par>
                              <p:par>
                                <p:cTn id="209" presetID="26" presetClass="entr" presetSubtype="0" fill="hold" nodeType="withEffect">
                                  <p:stCondLst>
                                    <p:cond delay="2000"/>
                                  </p:stCondLst>
                                  <p:childTnLst>
                                    <p:set>
                                      <p:cBhvr>
                                        <p:cTn id="210" dur="1" fill="hold">
                                          <p:stCondLst>
                                            <p:cond delay="0"/>
                                          </p:stCondLst>
                                        </p:cTn>
                                        <p:tgtEl>
                                          <p:spTgt spid="4">
                                            <p:txEl>
                                              <p:pRg st="18" end="18"/>
                                            </p:txEl>
                                          </p:spTgt>
                                        </p:tgtEl>
                                        <p:attrNameLst>
                                          <p:attrName>style.visibility</p:attrName>
                                        </p:attrNameLst>
                                      </p:cBhvr>
                                      <p:to>
                                        <p:strVal val="visible"/>
                                      </p:to>
                                    </p:set>
                                    <p:animEffect transition="in" filter="wipe(down)">
                                      <p:cBhvr>
                                        <p:cTn id="211" dur="580">
                                          <p:stCondLst>
                                            <p:cond delay="0"/>
                                          </p:stCondLst>
                                        </p:cTn>
                                        <p:tgtEl>
                                          <p:spTgt spid="4">
                                            <p:txEl>
                                              <p:pRg st="18" end="18"/>
                                            </p:txEl>
                                          </p:spTgt>
                                        </p:tgtEl>
                                      </p:cBhvr>
                                    </p:animEffect>
                                    <p:anim calcmode="lin" valueType="num">
                                      <p:cBhvr>
                                        <p:cTn id="212" dur="1822" tmFilter="0,0; 0.14,0.36; 0.43,0.73; 0.71,0.91; 1.0,1.0">
                                          <p:stCondLst>
                                            <p:cond delay="0"/>
                                          </p:stCondLst>
                                        </p:cTn>
                                        <p:tgtEl>
                                          <p:spTgt spid="4">
                                            <p:txEl>
                                              <p:pRg st="18" end="18"/>
                                            </p:txEl>
                                          </p:spTgt>
                                        </p:tgtEl>
                                        <p:attrNameLst>
                                          <p:attrName>ppt_x</p:attrName>
                                        </p:attrNameLst>
                                      </p:cBhvr>
                                      <p:tavLst>
                                        <p:tav tm="0">
                                          <p:val>
                                            <p:strVal val="#ppt_x-0.25"/>
                                          </p:val>
                                        </p:tav>
                                        <p:tav tm="100000">
                                          <p:val>
                                            <p:strVal val="#ppt_x"/>
                                          </p:val>
                                        </p:tav>
                                      </p:tavLst>
                                    </p:anim>
                                    <p:anim calcmode="lin" valueType="num">
                                      <p:cBhvr>
                                        <p:cTn id="213" dur="664" tmFilter="0.0,0.0; 0.25,0.07; 0.50,0.2; 0.75,0.467; 1.0,1.0">
                                          <p:stCondLst>
                                            <p:cond delay="0"/>
                                          </p:stCondLst>
                                        </p:cTn>
                                        <p:tgtEl>
                                          <p:spTgt spid="4">
                                            <p:txEl>
                                              <p:pRg st="18" end="18"/>
                                            </p:txEl>
                                          </p:spTgt>
                                        </p:tgtEl>
                                        <p:attrNameLst>
                                          <p:attrName>ppt_y</p:attrName>
                                        </p:attrNameLst>
                                      </p:cBhvr>
                                      <p:tavLst>
                                        <p:tav tm="0" fmla="#ppt_y-sin(pi*$)/3">
                                          <p:val>
                                            <p:fltVal val="0.5"/>
                                          </p:val>
                                        </p:tav>
                                        <p:tav tm="100000">
                                          <p:val>
                                            <p:fltVal val="1"/>
                                          </p:val>
                                        </p:tav>
                                      </p:tavLst>
                                    </p:anim>
                                    <p:anim calcmode="lin" valueType="num">
                                      <p:cBhvr>
                                        <p:cTn id="214" dur="664" tmFilter="0, 0; 0.125,0.2665; 0.25,0.4; 0.375,0.465; 0.5,0.5;  0.625,0.535; 0.75,0.6; 0.875,0.7335; 1,1">
                                          <p:stCondLst>
                                            <p:cond delay="664"/>
                                          </p:stCondLst>
                                        </p:cTn>
                                        <p:tgtEl>
                                          <p:spTgt spid="4">
                                            <p:txEl>
                                              <p:pRg st="18" end="18"/>
                                            </p:txEl>
                                          </p:spTgt>
                                        </p:tgtEl>
                                        <p:attrNameLst>
                                          <p:attrName>ppt_y</p:attrName>
                                        </p:attrNameLst>
                                      </p:cBhvr>
                                      <p:tavLst>
                                        <p:tav tm="0" fmla="#ppt_y-sin(pi*$)/9">
                                          <p:val>
                                            <p:fltVal val="0"/>
                                          </p:val>
                                        </p:tav>
                                        <p:tav tm="100000">
                                          <p:val>
                                            <p:fltVal val="1"/>
                                          </p:val>
                                        </p:tav>
                                      </p:tavLst>
                                    </p:anim>
                                    <p:anim calcmode="lin" valueType="num">
                                      <p:cBhvr>
                                        <p:cTn id="215" dur="332" tmFilter="0, 0; 0.125,0.2665; 0.25,0.4; 0.375,0.465; 0.5,0.5;  0.625,0.535; 0.75,0.6; 0.875,0.7335; 1,1">
                                          <p:stCondLst>
                                            <p:cond delay="1324"/>
                                          </p:stCondLst>
                                        </p:cTn>
                                        <p:tgtEl>
                                          <p:spTgt spid="4">
                                            <p:txEl>
                                              <p:pRg st="18" end="18"/>
                                            </p:txEl>
                                          </p:spTgt>
                                        </p:tgtEl>
                                        <p:attrNameLst>
                                          <p:attrName>ppt_y</p:attrName>
                                        </p:attrNameLst>
                                      </p:cBhvr>
                                      <p:tavLst>
                                        <p:tav tm="0" fmla="#ppt_y-sin(pi*$)/27">
                                          <p:val>
                                            <p:fltVal val="0"/>
                                          </p:val>
                                        </p:tav>
                                        <p:tav tm="100000">
                                          <p:val>
                                            <p:fltVal val="1"/>
                                          </p:val>
                                        </p:tav>
                                      </p:tavLst>
                                    </p:anim>
                                    <p:anim calcmode="lin" valueType="num">
                                      <p:cBhvr>
                                        <p:cTn id="216" dur="164" tmFilter="0, 0; 0.125,0.2665; 0.25,0.4; 0.375,0.465; 0.5,0.5;  0.625,0.535; 0.75,0.6; 0.875,0.7335; 1,1">
                                          <p:stCondLst>
                                            <p:cond delay="1656"/>
                                          </p:stCondLst>
                                        </p:cTn>
                                        <p:tgtEl>
                                          <p:spTgt spid="4">
                                            <p:txEl>
                                              <p:pRg st="18" end="18"/>
                                            </p:txEl>
                                          </p:spTgt>
                                        </p:tgtEl>
                                        <p:attrNameLst>
                                          <p:attrName>ppt_y</p:attrName>
                                        </p:attrNameLst>
                                      </p:cBhvr>
                                      <p:tavLst>
                                        <p:tav tm="0" fmla="#ppt_y-sin(pi*$)/81">
                                          <p:val>
                                            <p:fltVal val="0"/>
                                          </p:val>
                                        </p:tav>
                                        <p:tav tm="100000">
                                          <p:val>
                                            <p:fltVal val="1"/>
                                          </p:val>
                                        </p:tav>
                                      </p:tavLst>
                                    </p:anim>
                                    <p:animScale>
                                      <p:cBhvr>
                                        <p:cTn id="217" dur="26">
                                          <p:stCondLst>
                                            <p:cond delay="650"/>
                                          </p:stCondLst>
                                        </p:cTn>
                                        <p:tgtEl>
                                          <p:spTgt spid="4">
                                            <p:txEl>
                                              <p:pRg st="18" end="18"/>
                                            </p:txEl>
                                          </p:spTgt>
                                        </p:tgtEl>
                                      </p:cBhvr>
                                      <p:to x="100000" y="60000"/>
                                    </p:animScale>
                                    <p:animScale>
                                      <p:cBhvr>
                                        <p:cTn id="218" dur="166" decel="50000">
                                          <p:stCondLst>
                                            <p:cond delay="676"/>
                                          </p:stCondLst>
                                        </p:cTn>
                                        <p:tgtEl>
                                          <p:spTgt spid="4">
                                            <p:txEl>
                                              <p:pRg st="18" end="18"/>
                                            </p:txEl>
                                          </p:spTgt>
                                        </p:tgtEl>
                                      </p:cBhvr>
                                      <p:to x="100000" y="100000"/>
                                    </p:animScale>
                                    <p:animScale>
                                      <p:cBhvr>
                                        <p:cTn id="219" dur="26">
                                          <p:stCondLst>
                                            <p:cond delay="1312"/>
                                          </p:stCondLst>
                                        </p:cTn>
                                        <p:tgtEl>
                                          <p:spTgt spid="4">
                                            <p:txEl>
                                              <p:pRg st="18" end="18"/>
                                            </p:txEl>
                                          </p:spTgt>
                                        </p:tgtEl>
                                      </p:cBhvr>
                                      <p:to x="100000" y="80000"/>
                                    </p:animScale>
                                    <p:animScale>
                                      <p:cBhvr>
                                        <p:cTn id="220" dur="166" decel="50000">
                                          <p:stCondLst>
                                            <p:cond delay="1338"/>
                                          </p:stCondLst>
                                        </p:cTn>
                                        <p:tgtEl>
                                          <p:spTgt spid="4">
                                            <p:txEl>
                                              <p:pRg st="18" end="18"/>
                                            </p:txEl>
                                          </p:spTgt>
                                        </p:tgtEl>
                                      </p:cBhvr>
                                      <p:to x="100000" y="100000"/>
                                    </p:animScale>
                                    <p:animScale>
                                      <p:cBhvr>
                                        <p:cTn id="221" dur="26">
                                          <p:stCondLst>
                                            <p:cond delay="1642"/>
                                          </p:stCondLst>
                                        </p:cTn>
                                        <p:tgtEl>
                                          <p:spTgt spid="4">
                                            <p:txEl>
                                              <p:pRg st="18" end="18"/>
                                            </p:txEl>
                                          </p:spTgt>
                                        </p:tgtEl>
                                      </p:cBhvr>
                                      <p:to x="100000" y="90000"/>
                                    </p:animScale>
                                    <p:animScale>
                                      <p:cBhvr>
                                        <p:cTn id="222" dur="166" decel="50000">
                                          <p:stCondLst>
                                            <p:cond delay="1668"/>
                                          </p:stCondLst>
                                        </p:cTn>
                                        <p:tgtEl>
                                          <p:spTgt spid="4">
                                            <p:txEl>
                                              <p:pRg st="18" end="18"/>
                                            </p:txEl>
                                          </p:spTgt>
                                        </p:tgtEl>
                                      </p:cBhvr>
                                      <p:to x="100000" y="100000"/>
                                    </p:animScale>
                                    <p:animScale>
                                      <p:cBhvr>
                                        <p:cTn id="223" dur="26">
                                          <p:stCondLst>
                                            <p:cond delay="1808"/>
                                          </p:stCondLst>
                                        </p:cTn>
                                        <p:tgtEl>
                                          <p:spTgt spid="4">
                                            <p:txEl>
                                              <p:pRg st="18" end="18"/>
                                            </p:txEl>
                                          </p:spTgt>
                                        </p:tgtEl>
                                      </p:cBhvr>
                                      <p:to x="100000" y="95000"/>
                                    </p:animScale>
                                    <p:animScale>
                                      <p:cBhvr>
                                        <p:cTn id="224" dur="166" decel="50000">
                                          <p:stCondLst>
                                            <p:cond delay="1834"/>
                                          </p:stCondLst>
                                        </p:cTn>
                                        <p:tgtEl>
                                          <p:spTgt spid="4">
                                            <p:txEl>
                                              <p:pRg st="18" end="18"/>
                                            </p:txEl>
                                          </p:spTgt>
                                        </p:tgtEl>
                                      </p:cBhvr>
                                      <p:to x="100000" y="100000"/>
                                    </p:animScale>
                                  </p:childTnLst>
                                </p:cTn>
                              </p:par>
                              <p:par>
                                <p:cTn id="225" presetID="26" presetClass="entr" presetSubtype="0" fill="hold" nodeType="withEffect">
                                  <p:stCondLst>
                                    <p:cond delay="2000"/>
                                  </p:stCondLst>
                                  <p:childTnLst>
                                    <p:set>
                                      <p:cBhvr>
                                        <p:cTn id="226" dur="1" fill="hold">
                                          <p:stCondLst>
                                            <p:cond delay="0"/>
                                          </p:stCondLst>
                                        </p:cTn>
                                        <p:tgtEl>
                                          <p:spTgt spid="4">
                                            <p:txEl>
                                              <p:pRg st="19" end="19"/>
                                            </p:txEl>
                                          </p:spTgt>
                                        </p:tgtEl>
                                        <p:attrNameLst>
                                          <p:attrName>style.visibility</p:attrName>
                                        </p:attrNameLst>
                                      </p:cBhvr>
                                      <p:to>
                                        <p:strVal val="visible"/>
                                      </p:to>
                                    </p:set>
                                    <p:animEffect transition="in" filter="wipe(down)">
                                      <p:cBhvr>
                                        <p:cTn id="227" dur="580">
                                          <p:stCondLst>
                                            <p:cond delay="0"/>
                                          </p:stCondLst>
                                        </p:cTn>
                                        <p:tgtEl>
                                          <p:spTgt spid="4">
                                            <p:txEl>
                                              <p:pRg st="19" end="19"/>
                                            </p:txEl>
                                          </p:spTgt>
                                        </p:tgtEl>
                                      </p:cBhvr>
                                    </p:animEffect>
                                    <p:anim calcmode="lin" valueType="num">
                                      <p:cBhvr>
                                        <p:cTn id="228" dur="1822" tmFilter="0,0; 0.14,0.36; 0.43,0.73; 0.71,0.91; 1.0,1.0">
                                          <p:stCondLst>
                                            <p:cond delay="0"/>
                                          </p:stCondLst>
                                        </p:cTn>
                                        <p:tgtEl>
                                          <p:spTgt spid="4">
                                            <p:txEl>
                                              <p:pRg st="19" end="19"/>
                                            </p:txEl>
                                          </p:spTgt>
                                        </p:tgtEl>
                                        <p:attrNameLst>
                                          <p:attrName>ppt_x</p:attrName>
                                        </p:attrNameLst>
                                      </p:cBhvr>
                                      <p:tavLst>
                                        <p:tav tm="0">
                                          <p:val>
                                            <p:strVal val="#ppt_x-0.25"/>
                                          </p:val>
                                        </p:tav>
                                        <p:tav tm="100000">
                                          <p:val>
                                            <p:strVal val="#ppt_x"/>
                                          </p:val>
                                        </p:tav>
                                      </p:tavLst>
                                    </p:anim>
                                    <p:anim calcmode="lin" valueType="num">
                                      <p:cBhvr>
                                        <p:cTn id="229" dur="664" tmFilter="0.0,0.0; 0.25,0.07; 0.50,0.2; 0.75,0.467; 1.0,1.0">
                                          <p:stCondLst>
                                            <p:cond delay="0"/>
                                          </p:stCondLst>
                                        </p:cTn>
                                        <p:tgtEl>
                                          <p:spTgt spid="4">
                                            <p:txEl>
                                              <p:pRg st="19" end="19"/>
                                            </p:txEl>
                                          </p:spTgt>
                                        </p:tgtEl>
                                        <p:attrNameLst>
                                          <p:attrName>ppt_y</p:attrName>
                                        </p:attrNameLst>
                                      </p:cBhvr>
                                      <p:tavLst>
                                        <p:tav tm="0" fmla="#ppt_y-sin(pi*$)/3">
                                          <p:val>
                                            <p:fltVal val="0.5"/>
                                          </p:val>
                                        </p:tav>
                                        <p:tav tm="100000">
                                          <p:val>
                                            <p:fltVal val="1"/>
                                          </p:val>
                                        </p:tav>
                                      </p:tavLst>
                                    </p:anim>
                                    <p:anim calcmode="lin" valueType="num">
                                      <p:cBhvr>
                                        <p:cTn id="230" dur="664" tmFilter="0, 0; 0.125,0.2665; 0.25,0.4; 0.375,0.465; 0.5,0.5;  0.625,0.535; 0.75,0.6; 0.875,0.7335; 1,1">
                                          <p:stCondLst>
                                            <p:cond delay="664"/>
                                          </p:stCondLst>
                                        </p:cTn>
                                        <p:tgtEl>
                                          <p:spTgt spid="4">
                                            <p:txEl>
                                              <p:pRg st="19" end="19"/>
                                            </p:txEl>
                                          </p:spTgt>
                                        </p:tgtEl>
                                        <p:attrNameLst>
                                          <p:attrName>ppt_y</p:attrName>
                                        </p:attrNameLst>
                                      </p:cBhvr>
                                      <p:tavLst>
                                        <p:tav tm="0" fmla="#ppt_y-sin(pi*$)/9">
                                          <p:val>
                                            <p:fltVal val="0"/>
                                          </p:val>
                                        </p:tav>
                                        <p:tav tm="100000">
                                          <p:val>
                                            <p:fltVal val="1"/>
                                          </p:val>
                                        </p:tav>
                                      </p:tavLst>
                                    </p:anim>
                                    <p:anim calcmode="lin" valueType="num">
                                      <p:cBhvr>
                                        <p:cTn id="231" dur="332" tmFilter="0, 0; 0.125,0.2665; 0.25,0.4; 0.375,0.465; 0.5,0.5;  0.625,0.535; 0.75,0.6; 0.875,0.7335; 1,1">
                                          <p:stCondLst>
                                            <p:cond delay="1324"/>
                                          </p:stCondLst>
                                        </p:cTn>
                                        <p:tgtEl>
                                          <p:spTgt spid="4">
                                            <p:txEl>
                                              <p:pRg st="19" end="19"/>
                                            </p:txEl>
                                          </p:spTgt>
                                        </p:tgtEl>
                                        <p:attrNameLst>
                                          <p:attrName>ppt_y</p:attrName>
                                        </p:attrNameLst>
                                      </p:cBhvr>
                                      <p:tavLst>
                                        <p:tav tm="0" fmla="#ppt_y-sin(pi*$)/27">
                                          <p:val>
                                            <p:fltVal val="0"/>
                                          </p:val>
                                        </p:tav>
                                        <p:tav tm="100000">
                                          <p:val>
                                            <p:fltVal val="1"/>
                                          </p:val>
                                        </p:tav>
                                      </p:tavLst>
                                    </p:anim>
                                    <p:anim calcmode="lin" valueType="num">
                                      <p:cBhvr>
                                        <p:cTn id="232" dur="164" tmFilter="0, 0; 0.125,0.2665; 0.25,0.4; 0.375,0.465; 0.5,0.5;  0.625,0.535; 0.75,0.6; 0.875,0.7335; 1,1">
                                          <p:stCondLst>
                                            <p:cond delay="1656"/>
                                          </p:stCondLst>
                                        </p:cTn>
                                        <p:tgtEl>
                                          <p:spTgt spid="4">
                                            <p:txEl>
                                              <p:pRg st="19" end="19"/>
                                            </p:txEl>
                                          </p:spTgt>
                                        </p:tgtEl>
                                        <p:attrNameLst>
                                          <p:attrName>ppt_y</p:attrName>
                                        </p:attrNameLst>
                                      </p:cBhvr>
                                      <p:tavLst>
                                        <p:tav tm="0" fmla="#ppt_y-sin(pi*$)/81">
                                          <p:val>
                                            <p:fltVal val="0"/>
                                          </p:val>
                                        </p:tav>
                                        <p:tav tm="100000">
                                          <p:val>
                                            <p:fltVal val="1"/>
                                          </p:val>
                                        </p:tav>
                                      </p:tavLst>
                                    </p:anim>
                                    <p:animScale>
                                      <p:cBhvr>
                                        <p:cTn id="233" dur="26">
                                          <p:stCondLst>
                                            <p:cond delay="650"/>
                                          </p:stCondLst>
                                        </p:cTn>
                                        <p:tgtEl>
                                          <p:spTgt spid="4">
                                            <p:txEl>
                                              <p:pRg st="19" end="19"/>
                                            </p:txEl>
                                          </p:spTgt>
                                        </p:tgtEl>
                                      </p:cBhvr>
                                      <p:to x="100000" y="60000"/>
                                    </p:animScale>
                                    <p:animScale>
                                      <p:cBhvr>
                                        <p:cTn id="234" dur="166" decel="50000">
                                          <p:stCondLst>
                                            <p:cond delay="676"/>
                                          </p:stCondLst>
                                        </p:cTn>
                                        <p:tgtEl>
                                          <p:spTgt spid="4">
                                            <p:txEl>
                                              <p:pRg st="19" end="19"/>
                                            </p:txEl>
                                          </p:spTgt>
                                        </p:tgtEl>
                                      </p:cBhvr>
                                      <p:to x="100000" y="100000"/>
                                    </p:animScale>
                                    <p:animScale>
                                      <p:cBhvr>
                                        <p:cTn id="235" dur="26">
                                          <p:stCondLst>
                                            <p:cond delay="1312"/>
                                          </p:stCondLst>
                                        </p:cTn>
                                        <p:tgtEl>
                                          <p:spTgt spid="4">
                                            <p:txEl>
                                              <p:pRg st="19" end="19"/>
                                            </p:txEl>
                                          </p:spTgt>
                                        </p:tgtEl>
                                      </p:cBhvr>
                                      <p:to x="100000" y="80000"/>
                                    </p:animScale>
                                    <p:animScale>
                                      <p:cBhvr>
                                        <p:cTn id="236" dur="166" decel="50000">
                                          <p:stCondLst>
                                            <p:cond delay="1338"/>
                                          </p:stCondLst>
                                        </p:cTn>
                                        <p:tgtEl>
                                          <p:spTgt spid="4">
                                            <p:txEl>
                                              <p:pRg st="19" end="19"/>
                                            </p:txEl>
                                          </p:spTgt>
                                        </p:tgtEl>
                                      </p:cBhvr>
                                      <p:to x="100000" y="100000"/>
                                    </p:animScale>
                                    <p:animScale>
                                      <p:cBhvr>
                                        <p:cTn id="237" dur="26">
                                          <p:stCondLst>
                                            <p:cond delay="1642"/>
                                          </p:stCondLst>
                                        </p:cTn>
                                        <p:tgtEl>
                                          <p:spTgt spid="4">
                                            <p:txEl>
                                              <p:pRg st="19" end="19"/>
                                            </p:txEl>
                                          </p:spTgt>
                                        </p:tgtEl>
                                      </p:cBhvr>
                                      <p:to x="100000" y="90000"/>
                                    </p:animScale>
                                    <p:animScale>
                                      <p:cBhvr>
                                        <p:cTn id="238" dur="166" decel="50000">
                                          <p:stCondLst>
                                            <p:cond delay="1668"/>
                                          </p:stCondLst>
                                        </p:cTn>
                                        <p:tgtEl>
                                          <p:spTgt spid="4">
                                            <p:txEl>
                                              <p:pRg st="19" end="19"/>
                                            </p:txEl>
                                          </p:spTgt>
                                        </p:tgtEl>
                                      </p:cBhvr>
                                      <p:to x="100000" y="100000"/>
                                    </p:animScale>
                                    <p:animScale>
                                      <p:cBhvr>
                                        <p:cTn id="239" dur="26">
                                          <p:stCondLst>
                                            <p:cond delay="1808"/>
                                          </p:stCondLst>
                                        </p:cTn>
                                        <p:tgtEl>
                                          <p:spTgt spid="4">
                                            <p:txEl>
                                              <p:pRg st="19" end="19"/>
                                            </p:txEl>
                                          </p:spTgt>
                                        </p:tgtEl>
                                      </p:cBhvr>
                                      <p:to x="100000" y="95000"/>
                                    </p:animScale>
                                    <p:animScale>
                                      <p:cBhvr>
                                        <p:cTn id="240" dur="166" decel="50000">
                                          <p:stCondLst>
                                            <p:cond delay="1834"/>
                                          </p:stCondLst>
                                        </p:cTn>
                                        <p:tgtEl>
                                          <p:spTgt spid="4">
                                            <p:txEl>
                                              <p:pRg st="19" end="19"/>
                                            </p:txEl>
                                          </p:spTgt>
                                        </p:tgtEl>
                                      </p:cBhvr>
                                      <p:to x="100000" y="100000"/>
                                    </p:animScale>
                                  </p:childTnLst>
                                </p:cTn>
                              </p:par>
                            </p:childTnLst>
                          </p:cTn>
                        </p:par>
                        <p:par>
                          <p:cTn id="241" fill="hold">
                            <p:stCondLst>
                              <p:cond delay="32250"/>
                            </p:stCondLst>
                            <p:childTnLst>
                              <p:par>
                                <p:cTn id="242" presetID="42" presetClass="entr" presetSubtype="0" fill="hold" nodeType="afterEffect">
                                  <p:stCondLst>
                                    <p:cond delay="0"/>
                                  </p:stCondLst>
                                  <p:childTnLst>
                                    <p:set>
                                      <p:cBhvr>
                                        <p:cTn id="243" dur="1" fill="hold">
                                          <p:stCondLst>
                                            <p:cond delay="0"/>
                                          </p:stCondLst>
                                        </p:cTn>
                                        <p:tgtEl>
                                          <p:spTgt spid="5"/>
                                        </p:tgtEl>
                                        <p:attrNameLst>
                                          <p:attrName>style.visibility</p:attrName>
                                        </p:attrNameLst>
                                      </p:cBhvr>
                                      <p:to>
                                        <p:strVal val="visible"/>
                                      </p:to>
                                    </p:set>
                                    <p:animEffect transition="in" filter="fade">
                                      <p:cBhvr>
                                        <p:cTn id="244" dur="2000"/>
                                        <p:tgtEl>
                                          <p:spTgt spid="5"/>
                                        </p:tgtEl>
                                      </p:cBhvr>
                                    </p:animEffect>
                                    <p:anim calcmode="lin" valueType="num">
                                      <p:cBhvr>
                                        <p:cTn id="245" dur="2000" fill="hold"/>
                                        <p:tgtEl>
                                          <p:spTgt spid="5"/>
                                        </p:tgtEl>
                                        <p:attrNameLst>
                                          <p:attrName>ppt_x</p:attrName>
                                        </p:attrNameLst>
                                      </p:cBhvr>
                                      <p:tavLst>
                                        <p:tav tm="0">
                                          <p:val>
                                            <p:strVal val="#ppt_x"/>
                                          </p:val>
                                        </p:tav>
                                        <p:tav tm="100000">
                                          <p:val>
                                            <p:strVal val="#ppt_x"/>
                                          </p:val>
                                        </p:tav>
                                      </p:tavLst>
                                    </p:anim>
                                    <p:anim calcmode="lin" valueType="num">
                                      <p:cBhvr>
                                        <p:cTn id="246" dur="2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9E650C8-A0E6-2AC6-F05A-90C03F9B49C3}"/>
              </a:ext>
            </a:extLst>
          </p:cNvPr>
          <p:cNvSpPr txBox="1"/>
          <p:nvPr/>
        </p:nvSpPr>
        <p:spPr>
          <a:xfrm>
            <a:off x="914399" y="524933"/>
            <a:ext cx="10473267" cy="769441"/>
          </a:xfrm>
          <a:prstGeom prst="rect">
            <a:avLst/>
          </a:prstGeom>
          <a:noFill/>
        </p:spPr>
        <p:txBody>
          <a:bodyPr wrap="square" rtlCol="0">
            <a:spAutoFit/>
          </a:bodyPr>
          <a:lstStyle/>
          <a:p>
            <a:r>
              <a:rPr lang="nl-NL" sz="4400" b="1" dirty="0">
                <a:solidFill>
                  <a:srgbClr val="7030A0"/>
                </a:solidFill>
                <a:latin typeface="Times New Roman" panose="02020603050405020304" pitchFamily="18" charset="0"/>
                <a:cs typeface="Times New Roman" panose="02020603050405020304" pitchFamily="18" charset="0"/>
              </a:rPr>
              <a:t>Gepigmenteerde vlekjes (zonneschade) (2)</a:t>
            </a:r>
          </a:p>
        </p:txBody>
      </p:sp>
      <p:sp>
        <p:nvSpPr>
          <p:cNvPr id="3" name="Tekstvak 2">
            <a:extLst>
              <a:ext uri="{FF2B5EF4-FFF2-40B4-BE49-F238E27FC236}">
                <a16:creationId xmlns:a16="http://schemas.microsoft.com/office/drawing/2014/main" id="{3E8E52AA-DCC5-E9B5-2100-7C54AC4B8E47}"/>
              </a:ext>
            </a:extLst>
          </p:cNvPr>
          <p:cNvSpPr txBox="1"/>
          <p:nvPr/>
        </p:nvSpPr>
        <p:spPr>
          <a:xfrm>
            <a:off x="872065" y="1396287"/>
            <a:ext cx="11070167" cy="4801314"/>
          </a:xfrm>
          <a:prstGeom prst="rect">
            <a:avLst/>
          </a:prstGeom>
          <a:noFill/>
        </p:spPr>
        <p:txBody>
          <a:bodyPr wrap="square" rtlCol="0">
            <a:spAutoFit/>
          </a:bodyPr>
          <a:lstStyle/>
          <a:p>
            <a:r>
              <a:rPr lang="nl-NL" dirty="0"/>
              <a:t>- </a:t>
            </a:r>
            <a:r>
              <a:rPr lang="nl-NL" b="1" dirty="0"/>
              <a:t>Vitamine E </a:t>
            </a:r>
            <a:r>
              <a:rPr lang="nl-NL" dirty="0"/>
              <a:t>zit met name in zonnebloemolie, graanproducten, noten, zaden en is toegevoegd aan margarine, </a:t>
            </a:r>
          </a:p>
          <a:p>
            <a:r>
              <a:rPr lang="nl-NL" dirty="0"/>
              <a:t>   halvarine, groenten en fruit. Het </a:t>
            </a:r>
            <a:r>
              <a:rPr lang="nl-NL" dirty="0" err="1"/>
              <a:t>bechermt</a:t>
            </a:r>
            <a:r>
              <a:rPr lang="nl-NL" dirty="0"/>
              <a:t> ons met name tegen </a:t>
            </a:r>
            <a:r>
              <a:rPr lang="nl-NL" b="1" dirty="0"/>
              <a:t>UV-B</a:t>
            </a:r>
            <a:r>
              <a:rPr lang="nl-NL" dirty="0"/>
              <a:t>. Belangrijk om in suppletie de </a:t>
            </a:r>
          </a:p>
          <a:p>
            <a:r>
              <a:rPr lang="nl-NL" dirty="0"/>
              <a:t>   natuurlijke variant te kiezen: </a:t>
            </a:r>
            <a:r>
              <a:rPr lang="nl-NL" b="1" dirty="0"/>
              <a:t>D-alfa tocoferol</a:t>
            </a:r>
            <a:r>
              <a:rPr lang="nl-NL" dirty="0"/>
              <a:t>.</a:t>
            </a:r>
          </a:p>
          <a:p>
            <a:r>
              <a:rPr lang="nl-NL" dirty="0"/>
              <a:t>- </a:t>
            </a:r>
            <a:r>
              <a:rPr lang="nl-NL" b="1" dirty="0"/>
              <a:t>Vitamine D </a:t>
            </a:r>
            <a:r>
              <a:rPr lang="nl-NL" dirty="0"/>
              <a:t>(</a:t>
            </a:r>
            <a:r>
              <a:rPr lang="nl-NL" dirty="0" err="1"/>
              <a:t>cholecalciferol</a:t>
            </a:r>
            <a:r>
              <a:rPr lang="nl-NL" dirty="0"/>
              <a:t>) maakt het lichaam zelf aan </a:t>
            </a:r>
            <a:r>
              <a:rPr lang="nl-NL" dirty="0" err="1"/>
              <a:t>o.i.v</a:t>
            </a:r>
            <a:r>
              <a:rPr lang="nl-NL" dirty="0"/>
              <a:t>. UV-B in de huid, maar wordt lastiger naarmate je </a:t>
            </a:r>
          </a:p>
          <a:p>
            <a:r>
              <a:rPr lang="nl-NL" dirty="0"/>
              <a:t>   ouder wordt. Daarom wordt suppletie aanbevolen bij mensen&gt; 60 jaar, maar ook mensen met donkere huid, </a:t>
            </a:r>
          </a:p>
          <a:p>
            <a:r>
              <a:rPr lang="nl-NL" dirty="0"/>
              <a:t>   </a:t>
            </a:r>
            <a:r>
              <a:rPr lang="nl-NL" dirty="0" err="1"/>
              <a:t>zwangeren</a:t>
            </a:r>
            <a:r>
              <a:rPr lang="nl-NL" dirty="0"/>
              <a:t> en mensen die niet veel buiten komen. Vit. E vermindert DNA schade door UV en geeft een </a:t>
            </a:r>
          </a:p>
          <a:p>
            <a:r>
              <a:rPr lang="nl-NL" dirty="0"/>
              <a:t>   vermindering van zonnebrand.</a:t>
            </a:r>
          </a:p>
          <a:p>
            <a:r>
              <a:rPr lang="nl-NL" dirty="0"/>
              <a:t>- </a:t>
            </a:r>
            <a:r>
              <a:rPr lang="nl-NL" b="1" dirty="0"/>
              <a:t>Vitamine B3 </a:t>
            </a:r>
            <a:r>
              <a:rPr lang="nl-NL" dirty="0"/>
              <a:t>(</a:t>
            </a:r>
            <a:r>
              <a:rPr lang="nl-NL" dirty="0" err="1"/>
              <a:t>niacinamide</a:t>
            </a:r>
            <a:r>
              <a:rPr lang="nl-NL" dirty="0"/>
              <a:t>/</a:t>
            </a:r>
            <a:r>
              <a:rPr lang="nl-NL" dirty="0" err="1"/>
              <a:t>nicotinamide</a:t>
            </a:r>
            <a:r>
              <a:rPr lang="nl-NL" dirty="0"/>
              <a:t>) kan oppervlakkige pigmentvlekken verminderen en zorgt voor een</a:t>
            </a:r>
          </a:p>
          <a:p>
            <a:r>
              <a:rPr lang="nl-NL" dirty="0"/>
              <a:t>   normale pigmentatie. In noten, zaden, graanproducten, vlees en vis.</a:t>
            </a:r>
          </a:p>
          <a:p>
            <a:r>
              <a:rPr lang="nl-NL" dirty="0"/>
              <a:t>- </a:t>
            </a:r>
            <a:r>
              <a:rPr lang="nl-NL" b="1" dirty="0"/>
              <a:t>Zink</a:t>
            </a:r>
            <a:r>
              <a:rPr lang="nl-NL" dirty="0"/>
              <a:t> zit in vlees, kaas, noten, zaden, schaap- en schelpdieren, lijnzaad. Het werkt beschermend tegen </a:t>
            </a:r>
          </a:p>
          <a:p>
            <a:r>
              <a:rPr lang="nl-NL" dirty="0"/>
              <a:t>  </a:t>
            </a:r>
            <a:r>
              <a:rPr lang="nl-NL" dirty="0" err="1"/>
              <a:t>celbeschadiging</a:t>
            </a:r>
            <a:r>
              <a:rPr lang="nl-NL" dirty="0"/>
              <a:t> door UV. In suppletie is </a:t>
            </a:r>
            <a:r>
              <a:rPr lang="nl-NL" dirty="0" err="1"/>
              <a:t>zinkmethionine</a:t>
            </a:r>
            <a:r>
              <a:rPr lang="nl-NL" dirty="0"/>
              <a:t> de beste vorm, maar elke dag een handje noten kan ook.</a:t>
            </a:r>
          </a:p>
          <a:p>
            <a:r>
              <a:rPr lang="nl-NL" dirty="0"/>
              <a:t>- </a:t>
            </a:r>
            <a:r>
              <a:rPr lang="nl-NL" b="1" dirty="0"/>
              <a:t>Koper</a:t>
            </a:r>
            <a:r>
              <a:rPr lang="nl-NL" dirty="0"/>
              <a:t> is betrokken bij de vorming van pigment en zorgt voor een normale pigmentatie van de huid. Ook bij </a:t>
            </a:r>
          </a:p>
          <a:p>
            <a:r>
              <a:rPr lang="nl-NL" dirty="0"/>
              <a:t>   zwangerschapsvlekken. Het zit in cashewnoten, vlees, brood, graanproducten, cacao en bij suppletie kiezen voor</a:t>
            </a:r>
          </a:p>
          <a:p>
            <a:r>
              <a:rPr lang="nl-NL" dirty="0"/>
              <a:t>   kopergluconaat of </a:t>
            </a:r>
            <a:r>
              <a:rPr lang="nl-NL" dirty="0" err="1"/>
              <a:t>koperbisglycenaat</a:t>
            </a:r>
            <a:r>
              <a:rPr lang="nl-NL" dirty="0"/>
              <a:t>. Dosering 0,9 mg p/d. Zink: koper=12:1.</a:t>
            </a:r>
          </a:p>
          <a:p>
            <a:r>
              <a:rPr lang="nl-NL" dirty="0"/>
              <a:t>- </a:t>
            </a:r>
            <a:r>
              <a:rPr lang="nl-NL" b="1" dirty="0"/>
              <a:t>Flavonoïden</a:t>
            </a:r>
            <a:r>
              <a:rPr lang="nl-NL" dirty="0"/>
              <a:t> zijn stofjes uit planten en geven deze hun kleur, vooral in groene thee, granaatappelextract, cacao, </a:t>
            </a:r>
          </a:p>
          <a:p>
            <a:r>
              <a:rPr lang="nl-NL" dirty="0"/>
              <a:t>   </a:t>
            </a:r>
            <a:r>
              <a:rPr lang="nl-NL" dirty="0" err="1"/>
              <a:t>resveratrol</a:t>
            </a:r>
            <a:r>
              <a:rPr lang="nl-NL" dirty="0"/>
              <a:t> uit </a:t>
            </a:r>
            <a:r>
              <a:rPr lang="nl-NL" dirty="0" err="1"/>
              <a:t>druiveschil</a:t>
            </a:r>
            <a:r>
              <a:rPr lang="nl-NL" dirty="0"/>
              <a:t> en </a:t>
            </a:r>
            <a:r>
              <a:rPr lang="nl-NL" dirty="0" err="1"/>
              <a:t>OPC’s</a:t>
            </a:r>
            <a:r>
              <a:rPr lang="nl-NL" dirty="0"/>
              <a:t> uit </a:t>
            </a:r>
            <a:r>
              <a:rPr lang="nl-NL" dirty="0" err="1"/>
              <a:t>druivepitten</a:t>
            </a:r>
            <a:r>
              <a:rPr lang="nl-NL" dirty="0"/>
              <a:t>. Veel toegevoegd aan </a:t>
            </a:r>
            <a:r>
              <a:rPr lang="nl-NL" dirty="0" err="1"/>
              <a:t>supllemeneten</a:t>
            </a:r>
            <a:r>
              <a:rPr lang="nl-NL" dirty="0"/>
              <a:t> Zij beschermen de huid</a:t>
            </a:r>
          </a:p>
          <a:p>
            <a:r>
              <a:rPr lang="nl-NL" dirty="0"/>
              <a:t>   tegen UV.</a:t>
            </a:r>
          </a:p>
        </p:txBody>
      </p:sp>
      <p:pic>
        <p:nvPicPr>
          <p:cNvPr id="5" name="Afbeelding 4">
            <a:extLst>
              <a:ext uri="{FF2B5EF4-FFF2-40B4-BE49-F238E27FC236}">
                <a16:creationId xmlns:a16="http://schemas.microsoft.com/office/drawing/2014/main" id="{47E9FF0C-BDE2-EAF9-BE22-89A2FB6472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3198" y="5865932"/>
            <a:ext cx="2473403" cy="949735"/>
          </a:xfrm>
          <a:prstGeom prst="rect">
            <a:avLst/>
          </a:prstGeom>
        </p:spPr>
      </p:pic>
    </p:spTree>
    <p:extLst>
      <p:ext uri="{BB962C8B-B14F-4D97-AF65-F5344CB8AC3E}">
        <p14:creationId xmlns:p14="http://schemas.microsoft.com/office/powerpoint/2010/main" val="337298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par>
                          <p:cTn id="8" fill="hold">
                            <p:stCondLst>
                              <p:cond delay="2000"/>
                            </p:stCondLst>
                            <p:childTnLst>
                              <p:par>
                                <p:cTn id="9" presetID="26" presetClass="entr" presetSubtype="0" fill="hold" nodeType="afterEffect">
                                  <p:stCondLst>
                                    <p:cond delay="3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870">
                                          <p:stCondLst>
                                            <p:cond delay="0"/>
                                          </p:stCondLst>
                                        </p:cTn>
                                        <p:tgtEl>
                                          <p:spTgt spid="3">
                                            <p:txEl>
                                              <p:pRg st="0" end="0"/>
                                            </p:txEl>
                                          </p:spTgt>
                                        </p:tgtEl>
                                      </p:cBhvr>
                                    </p:animEffect>
                                    <p:anim calcmode="lin" valueType="num">
                                      <p:cBhvr>
                                        <p:cTn id="12" dur="2733"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3" dur="996"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4" dur="996" tmFilter="0, 0; 0.125,0.2665; 0.25,0.4; 0.375,0.465; 0.5,0.5;  0.625,0.535; 0.75,0.6; 0.875,0.7335; 1,1">
                                          <p:stCondLst>
                                            <p:cond delay="996"/>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5" dur="498" tmFilter="0, 0; 0.125,0.2665; 0.25,0.4; 0.375,0.465; 0.5,0.5;  0.625,0.535; 0.75,0.6; 0.875,0.7335; 1,1">
                                          <p:stCondLst>
                                            <p:cond delay="1986"/>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6" dur="246" tmFilter="0, 0; 0.125,0.2665; 0.25,0.4; 0.375,0.465; 0.5,0.5;  0.625,0.535; 0.75,0.6; 0.875,0.7335; 1,1">
                                          <p:stCondLst>
                                            <p:cond delay="2484"/>
                                          </p:stCondLst>
                                        </p:cTn>
                                        <p:tgtEl>
                                          <p:spTgt spid="3">
                                            <p:txEl>
                                              <p:pRg st="0" end="0"/>
                                            </p:txEl>
                                          </p:spTgt>
                                        </p:tgtEl>
                                        <p:attrNameLst>
                                          <p:attrName>ppt_y</p:attrName>
                                        </p:attrNameLst>
                                      </p:cBhvr>
                                      <p:tavLst>
                                        <p:tav tm="0" fmla="#ppt_y-sin(pi*$)/81">
                                          <p:val>
                                            <p:fltVal val="0"/>
                                          </p:val>
                                        </p:tav>
                                        <p:tav tm="100000">
                                          <p:val>
                                            <p:fltVal val="1"/>
                                          </p:val>
                                        </p:tav>
                                      </p:tavLst>
                                    </p:anim>
                                    <p:animScale>
                                      <p:cBhvr>
                                        <p:cTn id="17" dur="39">
                                          <p:stCondLst>
                                            <p:cond delay="975"/>
                                          </p:stCondLst>
                                        </p:cTn>
                                        <p:tgtEl>
                                          <p:spTgt spid="3">
                                            <p:txEl>
                                              <p:pRg st="0" end="0"/>
                                            </p:txEl>
                                          </p:spTgt>
                                        </p:tgtEl>
                                      </p:cBhvr>
                                      <p:to x="100000" y="60000"/>
                                    </p:animScale>
                                    <p:animScale>
                                      <p:cBhvr>
                                        <p:cTn id="18" dur="249" decel="50000">
                                          <p:stCondLst>
                                            <p:cond delay="1014"/>
                                          </p:stCondLst>
                                        </p:cTn>
                                        <p:tgtEl>
                                          <p:spTgt spid="3">
                                            <p:txEl>
                                              <p:pRg st="0" end="0"/>
                                            </p:txEl>
                                          </p:spTgt>
                                        </p:tgtEl>
                                      </p:cBhvr>
                                      <p:to x="100000" y="100000"/>
                                    </p:animScale>
                                    <p:animScale>
                                      <p:cBhvr>
                                        <p:cTn id="19" dur="39">
                                          <p:stCondLst>
                                            <p:cond delay="1968"/>
                                          </p:stCondLst>
                                        </p:cTn>
                                        <p:tgtEl>
                                          <p:spTgt spid="3">
                                            <p:txEl>
                                              <p:pRg st="0" end="0"/>
                                            </p:txEl>
                                          </p:spTgt>
                                        </p:tgtEl>
                                      </p:cBhvr>
                                      <p:to x="100000" y="80000"/>
                                    </p:animScale>
                                    <p:animScale>
                                      <p:cBhvr>
                                        <p:cTn id="20" dur="249" decel="50000">
                                          <p:stCondLst>
                                            <p:cond delay="2007"/>
                                          </p:stCondLst>
                                        </p:cTn>
                                        <p:tgtEl>
                                          <p:spTgt spid="3">
                                            <p:txEl>
                                              <p:pRg st="0" end="0"/>
                                            </p:txEl>
                                          </p:spTgt>
                                        </p:tgtEl>
                                      </p:cBhvr>
                                      <p:to x="100000" y="100000"/>
                                    </p:animScale>
                                    <p:animScale>
                                      <p:cBhvr>
                                        <p:cTn id="21" dur="39">
                                          <p:stCondLst>
                                            <p:cond delay="2463"/>
                                          </p:stCondLst>
                                        </p:cTn>
                                        <p:tgtEl>
                                          <p:spTgt spid="3">
                                            <p:txEl>
                                              <p:pRg st="0" end="0"/>
                                            </p:txEl>
                                          </p:spTgt>
                                        </p:tgtEl>
                                      </p:cBhvr>
                                      <p:to x="100000" y="90000"/>
                                    </p:animScale>
                                    <p:animScale>
                                      <p:cBhvr>
                                        <p:cTn id="22" dur="249" decel="50000">
                                          <p:stCondLst>
                                            <p:cond delay="2502"/>
                                          </p:stCondLst>
                                        </p:cTn>
                                        <p:tgtEl>
                                          <p:spTgt spid="3">
                                            <p:txEl>
                                              <p:pRg st="0" end="0"/>
                                            </p:txEl>
                                          </p:spTgt>
                                        </p:tgtEl>
                                      </p:cBhvr>
                                      <p:to x="100000" y="100000"/>
                                    </p:animScale>
                                    <p:animScale>
                                      <p:cBhvr>
                                        <p:cTn id="23" dur="39">
                                          <p:stCondLst>
                                            <p:cond delay="2712"/>
                                          </p:stCondLst>
                                        </p:cTn>
                                        <p:tgtEl>
                                          <p:spTgt spid="3">
                                            <p:txEl>
                                              <p:pRg st="0" end="0"/>
                                            </p:txEl>
                                          </p:spTgt>
                                        </p:tgtEl>
                                      </p:cBhvr>
                                      <p:to x="100000" y="95000"/>
                                    </p:animScale>
                                    <p:animScale>
                                      <p:cBhvr>
                                        <p:cTn id="24" dur="249" decel="50000">
                                          <p:stCondLst>
                                            <p:cond delay="2751"/>
                                          </p:stCondLst>
                                        </p:cTn>
                                        <p:tgtEl>
                                          <p:spTgt spid="3">
                                            <p:txEl>
                                              <p:pRg st="0" end="0"/>
                                            </p:txEl>
                                          </p:spTgt>
                                        </p:tgtEl>
                                      </p:cBhvr>
                                      <p:to x="100000" y="100000"/>
                                    </p:animScale>
                                  </p:childTnLst>
                                </p:cTn>
                              </p:par>
                              <p:par>
                                <p:cTn id="25" presetID="26" presetClass="entr" presetSubtype="0" fill="hold" nodeType="withEffect">
                                  <p:stCondLst>
                                    <p:cond delay="300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wipe(down)">
                                      <p:cBhvr>
                                        <p:cTn id="27" dur="870">
                                          <p:stCondLst>
                                            <p:cond delay="0"/>
                                          </p:stCondLst>
                                        </p:cTn>
                                        <p:tgtEl>
                                          <p:spTgt spid="3">
                                            <p:txEl>
                                              <p:pRg st="1" end="1"/>
                                            </p:txEl>
                                          </p:spTgt>
                                        </p:tgtEl>
                                      </p:cBhvr>
                                    </p:animEffect>
                                    <p:anim calcmode="lin" valueType="num">
                                      <p:cBhvr>
                                        <p:cTn id="28" dur="2733"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9" dur="996"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0" dur="996" tmFilter="0, 0; 0.125,0.2665; 0.25,0.4; 0.375,0.465; 0.5,0.5;  0.625,0.535; 0.75,0.6; 0.875,0.7335; 1,1">
                                          <p:stCondLst>
                                            <p:cond delay="996"/>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1" dur="498" tmFilter="0, 0; 0.125,0.2665; 0.25,0.4; 0.375,0.465; 0.5,0.5;  0.625,0.535; 0.75,0.6; 0.875,0.7335; 1,1">
                                          <p:stCondLst>
                                            <p:cond delay="1986"/>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2" dur="246" tmFilter="0, 0; 0.125,0.2665; 0.25,0.4; 0.375,0.465; 0.5,0.5;  0.625,0.535; 0.75,0.6; 0.875,0.7335; 1,1">
                                          <p:stCondLst>
                                            <p:cond delay="2484"/>
                                          </p:stCondLst>
                                        </p:cTn>
                                        <p:tgtEl>
                                          <p:spTgt spid="3">
                                            <p:txEl>
                                              <p:pRg st="1" end="1"/>
                                            </p:txEl>
                                          </p:spTgt>
                                        </p:tgtEl>
                                        <p:attrNameLst>
                                          <p:attrName>ppt_y</p:attrName>
                                        </p:attrNameLst>
                                      </p:cBhvr>
                                      <p:tavLst>
                                        <p:tav tm="0" fmla="#ppt_y-sin(pi*$)/81">
                                          <p:val>
                                            <p:fltVal val="0"/>
                                          </p:val>
                                        </p:tav>
                                        <p:tav tm="100000">
                                          <p:val>
                                            <p:fltVal val="1"/>
                                          </p:val>
                                        </p:tav>
                                      </p:tavLst>
                                    </p:anim>
                                    <p:animScale>
                                      <p:cBhvr>
                                        <p:cTn id="33" dur="39">
                                          <p:stCondLst>
                                            <p:cond delay="975"/>
                                          </p:stCondLst>
                                        </p:cTn>
                                        <p:tgtEl>
                                          <p:spTgt spid="3">
                                            <p:txEl>
                                              <p:pRg st="1" end="1"/>
                                            </p:txEl>
                                          </p:spTgt>
                                        </p:tgtEl>
                                      </p:cBhvr>
                                      <p:to x="100000" y="60000"/>
                                    </p:animScale>
                                    <p:animScale>
                                      <p:cBhvr>
                                        <p:cTn id="34" dur="249" decel="50000">
                                          <p:stCondLst>
                                            <p:cond delay="1014"/>
                                          </p:stCondLst>
                                        </p:cTn>
                                        <p:tgtEl>
                                          <p:spTgt spid="3">
                                            <p:txEl>
                                              <p:pRg st="1" end="1"/>
                                            </p:txEl>
                                          </p:spTgt>
                                        </p:tgtEl>
                                      </p:cBhvr>
                                      <p:to x="100000" y="100000"/>
                                    </p:animScale>
                                    <p:animScale>
                                      <p:cBhvr>
                                        <p:cTn id="35" dur="39">
                                          <p:stCondLst>
                                            <p:cond delay="1968"/>
                                          </p:stCondLst>
                                        </p:cTn>
                                        <p:tgtEl>
                                          <p:spTgt spid="3">
                                            <p:txEl>
                                              <p:pRg st="1" end="1"/>
                                            </p:txEl>
                                          </p:spTgt>
                                        </p:tgtEl>
                                      </p:cBhvr>
                                      <p:to x="100000" y="80000"/>
                                    </p:animScale>
                                    <p:animScale>
                                      <p:cBhvr>
                                        <p:cTn id="36" dur="249" decel="50000">
                                          <p:stCondLst>
                                            <p:cond delay="2007"/>
                                          </p:stCondLst>
                                        </p:cTn>
                                        <p:tgtEl>
                                          <p:spTgt spid="3">
                                            <p:txEl>
                                              <p:pRg st="1" end="1"/>
                                            </p:txEl>
                                          </p:spTgt>
                                        </p:tgtEl>
                                      </p:cBhvr>
                                      <p:to x="100000" y="100000"/>
                                    </p:animScale>
                                    <p:animScale>
                                      <p:cBhvr>
                                        <p:cTn id="37" dur="39">
                                          <p:stCondLst>
                                            <p:cond delay="2463"/>
                                          </p:stCondLst>
                                        </p:cTn>
                                        <p:tgtEl>
                                          <p:spTgt spid="3">
                                            <p:txEl>
                                              <p:pRg st="1" end="1"/>
                                            </p:txEl>
                                          </p:spTgt>
                                        </p:tgtEl>
                                      </p:cBhvr>
                                      <p:to x="100000" y="90000"/>
                                    </p:animScale>
                                    <p:animScale>
                                      <p:cBhvr>
                                        <p:cTn id="38" dur="249" decel="50000">
                                          <p:stCondLst>
                                            <p:cond delay="2502"/>
                                          </p:stCondLst>
                                        </p:cTn>
                                        <p:tgtEl>
                                          <p:spTgt spid="3">
                                            <p:txEl>
                                              <p:pRg st="1" end="1"/>
                                            </p:txEl>
                                          </p:spTgt>
                                        </p:tgtEl>
                                      </p:cBhvr>
                                      <p:to x="100000" y="100000"/>
                                    </p:animScale>
                                    <p:animScale>
                                      <p:cBhvr>
                                        <p:cTn id="39" dur="39">
                                          <p:stCondLst>
                                            <p:cond delay="2712"/>
                                          </p:stCondLst>
                                        </p:cTn>
                                        <p:tgtEl>
                                          <p:spTgt spid="3">
                                            <p:txEl>
                                              <p:pRg st="1" end="1"/>
                                            </p:txEl>
                                          </p:spTgt>
                                        </p:tgtEl>
                                      </p:cBhvr>
                                      <p:to x="100000" y="95000"/>
                                    </p:animScale>
                                    <p:animScale>
                                      <p:cBhvr>
                                        <p:cTn id="40" dur="249" decel="50000">
                                          <p:stCondLst>
                                            <p:cond delay="2751"/>
                                          </p:stCondLst>
                                        </p:cTn>
                                        <p:tgtEl>
                                          <p:spTgt spid="3">
                                            <p:txEl>
                                              <p:pRg st="1" end="1"/>
                                            </p:txEl>
                                          </p:spTgt>
                                        </p:tgtEl>
                                      </p:cBhvr>
                                      <p:to x="100000" y="100000"/>
                                    </p:animScale>
                                  </p:childTnLst>
                                </p:cTn>
                              </p:par>
                              <p:par>
                                <p:cTn id="41" presetID="26" presetClass="entr" presetSubtype="0" fill="hold" nodeType="withEffect">
                                  <p:stCondLst>
                                    <p:cond delay="300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870">
                                          <p:stCondLst>
                                            <p:cond delay="0"/>
                                          </p:stCondLst>
                                        </p:cTn>
                                        <p:tgtEl>
                                          <p:spTgt spid="3">
                                            <p:txEl>
                                              <p:pRg st="2" end="2"/>
                                            </p:txEl>
                                          </p:spTgt>
                                        </p:tgtEl>
                                      </p:cBhvr>
                                    </p:animEffect>
                                    <p:anim calcmode="lin" valueType="num">
                                      <p:cBhvr>
                                        <p:cTn id="44" dur="2733"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996"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996" tmFilter="0, 0; 0.125,0.2665; 0.25,0.4; 0.375,0.465; 0.5,0.5;  0.625,0.535; 0.75,0.6; 0.875,0.7335; 1,1">
                                          <p:stCondLst>
                                            <p:cond delay="996"/>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498" tmFilter="0, 0; 0.125,0.2665; 0.25,0.4; 0.375,0.465; 0.5,0.5;  0.625,0.535; 0.75,0.6; 0.875,0.7335; 1,1">
                                          <p:stCondLst>
                                            <p:cond delay="1986"/>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246" tmFilter="0, 0; 0.125,0.2665; 0.25,0.4; 0.375,0.465; 0.5,0.5;  0.625,0.535; 0.75,0.6; 0.875,0.7335; 1,1">
                                          <p:stCondLst>
                                            <p:cond delay="2484"/>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39">
                                          <p:stCondLst>
                                            <p:cond delay="975"/>
                                          </p:stCondLst>
                                        </p:cTn>
                                        <p:tgtEl>
                                          <p:spTgt spid="3">
                                            <p:txEl>
                                              <p:pRg st="2" end="2"/>
                                            </p:txEl>
                                          </p:spTgt>
                                        </p:tgtEl>
                                      </p:cBhvr>
                                      <p:to x="100000" y="60000"/>
                                    </p:animScale>
                                    <p:animScale>
                                      <p:cBhvr>
                                        <p:cTn id="50" dur="249" decel="50000">
                                          <p:stCondLst>
                                            <p:cond delay="1014"/>
                                          </p:stCondLst>
                                        </p:cTn>
                                        <p:tgtEl>
                                          <p:spTgt spid="3">
                                            <p:txEl>
                                              <p:pRg st="2" end="2"/>
                                            </p:txEl>
                                          </p:spTgt>
                                        </p:tgtEl>
                                      </p:cBhvr>
                                      <p:to x="100000" y="100000"/>
                                    </p:animScale>
                                    <p:animScale>
                                      <p:cBhvr>
                                        <p:cTn id="51" dur="39">
                                          <p:stCondLst>
                                            <p:cond delay="1968"/>
                                          </p:stCondLst>
                                        </p:cTn>
                                        <p:tgtEl>
                                          <p:spTgt spid="3">
                                            <p:txEl>
                                              <p:pRg st="2" end="2"/>
                                            </p:txEl>
                                          </p:spTgt>
                                        </p:tgtEl>
                                      </p:cBhvr>
                                      <p:to x="100000" y="80000"/>
                                    </p:animScale>
                                    <p:animScale>
                                      <p:cBhvr>
                                        <p:cTn id="52" dur="249" decel="50000">
                                          <p:stCondLst>
                                            <p:cond delay="2007"/>
                                          </p:stCondLst>
                                        </p:cTn>
                                        <p:tgtEl>
                                          <p:spTgt spid="3">
                                            <p:txEl>
                                              <p:pRg st="2" end="2"/>
                                            </p:txEl>
                                          </p:spTgt>
                                        </p:tgtEl>
                                      </p:cBhvr>
                                      <p:to x="100000" y="100000"/>
                                    </p:animScale>
                                    <p:animScale>
                                      <p:cBhvr>
                                        <p:cTn id="53" dur="39">
                                          <p:stCondLst>
                                            <p:cond delay="2463"/>
                                          </p:stCondLst>
                                        </p:cTn>
                                        <p:tgtEl>
                                          <p:spTgt spid="3">
                                            <p:txEl>
                                              <p:pRg st="2" end="2"/>
                                            </p:txEl>
                                          </p:spTgt>
                                        </p:tgtEl>
                                      </p:cBhvr>
                                      <p:to x="100000" y="90000"/>
                                    </p:animScale>
                                    <p:animScale>
                                      <p:cBhvr>
                                        <p:cTn id="54" dur="249" decel="50000">
                                          <p:stCondLst>
                                            <p:cond delay="2502"/>
                                          </p:stCondLst>
                                        </p:cTn>
                                        <p:tgtEl>
                                          <p:spTgt spid="3">
                                            <p:txEl>
                                              <p:pRg st="2" end="2"/>
                                            </p:txEl>
                                          </p:spTgt>
                                        </p:tgtEl>
                                      </p:cBhvr>
                                      <p:to x="100000" y="100000"/>
                                    </p:animScale>
                                    <p:animScale>
                                      <p:cBhvr>
                                        <p:cTn id="55" dur="39">
                                          <p:stCondLst>
                                            <p:cond delay="2712"/>
                                          </p:stCondLst>
                                        </p:cTn>
                                        <p:tgtEl>
                                          <p:spTgt spid="3">
                                            <p:txEl>
                                              <p:pRg st="2" end="2"/>
                                            </p:txEl>
                                          </p:spTgt>
                                        </p:tgtEl>
                                      </p:cBhvr>
                                      <p:to x="100000" y="95000"/>
                                    </p:animScale>
                                    <p:animScale>
                                      <p:cBhvr>
                                        <p:cTn id="56" dur="249" decel="50000">
                                          <p:stCondLst>
                                            <p:cond delay="2751"/>
                                          </p:stCondLst>
                                        </p:cTn>
                                        <p:tgtEl>
                                          <p:spTgt spid="3">
                                            <p:txEl>
                                              <p:pRg st="2" end="2"/>
                                            </p:txEl>
                                          </p:spTgt>
                                        </p:tgtEl>
                                      </p:cBhvr>
                                      <p:to x="100000" y="100000"/>
                                    </p:animScale>
                                  </p:childTnLst>
                                </p:cTn>
                              </p:par>
                            </p:childTnLst>
                          </p:cTn>
                        </p:par>
                        <p:par>
                          <p:cTn id="57" fill="hold">
                            <p:stCondLst>
                              <p:cond delay="8000"/>
                            </p:stCondLst>
                            <p:childTnLst>
                              <p:par>
                                <p:cTn id="58" presetID="26" presetClass="entr" presetSubtype="0" fill="hold" nodeType="afterEffect">
                                  <p:stCondLst>
                                    <p:cond delay="2000"/>
                                  </p:stCondLst>
                                  <p:childTnLst>
                                    <p:set>
                                      <p:cBhvr>
                                        <p:cTn id="59" dur="1" fill="hold">
                                          <p:stCondLst>
                                            <p:cond delay="0"/>
                                          </p:stCondLst>
                                        </p:cTn>
                                        <p:tgtEl>
                                          <p:spTgt spid="3">
                                            <p:txEl>
                                              <p:pRg st="3" end="3"/>
                                            </p:txEl>
                                          </p:spTgt>
                                        </p:tgtEl>
                                        <p:attrNameLst>
                                          <p:attrName>style.visibility</p:attrName>
                                        </p:attrNameLst>
                                      </p:cBhvr>
                                      <p:to>
                                        <p:strVal val="visible"/>
                                      </p:to>
                                    </p:set>
                                    <p:animEffect transition="in" filter="wipe(down)">
                                      <p:cBhvr>
                                        <p:cTn id="60" dur="580">
                                          <p:stCondLst>
                                            <p:cond delay="0"/>
                                          </p:stCondLst>
                                        </p:cTn>
                                        <p:tgtEl>
                                          <p:spTgt spid="3">
                                            <p:txEl>
                                              <p:pRg st="3" end="3"/>
                                            </p:txEl>
                                          </p:spTgt>
                                        </p:tgtEl>
                                      </p:cBhvr>
                                    </p:animEffect>
                                    <p:anim calcmode="lin" valueType="num">
                                      <p:cBhvr>
                                        <p:cTn id="61"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6" dur="26">
                                          <p:stCondLst>
                                            <p:cond delay="650"/>
                                          </p:stCondLst>
                                        </p:cTn>
                                        <p:tgtEl>
                                          <p:spTgt spid="3">
                                            <p:txEl>
                                              <p:pRg st="3" end="3"/>
                                            </p:txEl>
                                          </p:spTgt>
                                        </p:tgtEl>
                                      </p:cBhvr>
                                      <p:to x="100000" y="60000"/>
                                    </p:animScale>
                                    <p:animScale>
                                      <p:cBhvr>
                                        <p:cTn id="67" dur="166" decel="50000">
                                          <p:stCondLst>
                                            <p:cond delay="676"/>
                                          </p:stCondLst>
                                        </p:cTn>
                                        <p:tgtEl>
                                          <p:spTgt spid="3">
                                            <p:txEl>
                                              <p:pRg st="3" end="3"/>
                                            </p:txEl>
                                          </p:spTgt>
                                        </p:tgtEl>
                                      </p:cBhvr>
                                      <p:to x="100000" y="100000"/>
                                    </p:animScale>
                                    <p:animScale>
                                      <p:cBhvr>
                                        <p:cTn id="68" dur="26">
                                          <p:stCondLst>
                                            <p:cond delay="1312"/>
                                          </p:stCondLst>
                                        </p:cTn>
                                        <p:tgtEl>
                                          <p:spTgt spid="3">
                                            <p:txEl>
                                              <p:pRg st="3" end="3"/>
                                            </p:txEl>
                                          </p:spTgt>
                                        </p:tgtEl>
                                      </p:cBhvr>
                                      <p:to x="100000" y="80000"/>
                                    </p:animScale>
                                    <p:animScale>
                                      <p:cBhvr>
                                        <p:cTn id="69" dur="166" decel="50000">
                                          <p:stCondLst>
                                            <p:cond delay="1338"/>
                                          </p:stCondLst>
                                        </p:cTn>
                                        <p:tgtEl>
                                          <p:spTgt spid="3">
                                            <p:txEl>
                                              <p:pRg st="3" end="3"/>
                                            </p:txEl>
                                          </p:spTgt>
                                        </p:tgtEl>
                                      </p:cBhvr>
                                      <p:to x="100000" y="100000"/>
                                    </p:animScale>
                                    <p:animScale>
                                      <p:cBhvr>
                                        <p:cTn id="70" dur="26">
                                          <p:stCondLst>
                                            <p:cond delay="1642"/>
                                          </p:stCondLst>
                                        </p:cTn>
                                        <p:tgtEl>
                                          <p:spTgt spid="3">
                                            <p:txEl>
                                              <p:pRg st="3" end="3"/>
                                            </p:txEl>
                                          </p:spTgt>
                                        </p:tgtEl>
                                      </p:cBhvr>
                                      <p:to x="100000" y="90000"/>
                                    </p:animScale>
                                    <p:animScale>
                                      <p:cBhvr>
                                        <p:cTn id="71" dur="166" decel="50000">
                                          <p:stCondLst>
                                            <p:cond delay="1668"/>
                                          </p:stCondLst>
                                        </p:cTn>
                                        <p:tgtEl>
                                          <p:spTgt spid="3">
                                            <p:txEl>
                                              <p:pRg st="3" end="3"/>
                                            </p:txEl>
                                          </p:spTgt>
                                        </p:tgtEl>
                                      </p:cBhvr>
                                      <p:to x="100000" y="100000"/>
                                    </p:animScale>
                                    <p:animScale>
                                      <p:cBhvr>
                                        <p:cTn id="72" dur="26">
                                          <p:stCondLst>
                                            <p:cond delay="1808"/>
                                          </p:stCondLst>
                                        </p:cTn>
                                        <p:tgtEl>
                                          <p:spTgt spid="3">
                                            <p:txEl>
                                              <p:pRg st="3" end="3"/>
                                            </p:txEl>
                                          </p:spTgt>
                                        </p:tgtEl>
                                      </p:cBhvr>
                                      <p:to x="100000" y="95000"/>
                                    </p:animScale>
                                    <p:animScale>
                                      <p:cBhvr>
                                        <p:cTn id="73" dur="166" decel="50000">
                                          <p:stCondLst>
                                            <p:cond delay="1834"/>
                                          </p:stCondLst>
                                        </p:cTn>
                                        <p:tgtEl>
                                          <p:spTgt spid="3">
                                            <p:txEl>
                                              <p:pRg st="3" end="3"/>
                                            </p:txEl>
                                          </p:spTgt>
                                        </p:tgtEl>
                                      </p:cBhvr>
                                      <p:to x="100000" y="100000"/>
                                    </p:animScale>
                                  </p:childTnLst>
                                </p:cTn>
                              </p:par>
                              <p:par>
                                <p:cTn id="74" presetID="26" presetClass="entr" presetSubtype="0" fill="hold" nodeType="withEffect">
                                  <p:stCondLst>
                                    <p:cond delay="2000"/>
                                  </p:stCondLst>
                                  <p:childTnLst>
                                    <p:set>
                                      <p:cBhvr>
                                        <p:cTn id="75" dur="1" fill="hold">
                                          <p:stCondLst>
                                            <p:cond delay="0"/>
                                          </p:stCondLst>
                                        </p:cTn>
                                        <p:tgtEl>
                                          <p:spTgt spid="3">
                                            <p:txEl>
                                              <p:pRg st="4" end="4"/>
                                            </p:txEl>
                                          </p:spTgt>
                                        </p:tgtEl>
                                        <p:attrNameLst>
                                          <p:attrName>style.visibility</p:attrName>
                                        </p:attrNameLst>
                                      </p:cBhvr>
                                      <p:to>
                                        <p:strVal val="visible"/>
                                      </p:to>
                                    </p:set>
                                    <p:animEffect transition="in" filter="wipe(down)">
                                      <p:cBhvr>
                                        <p:cTn id="76" dur="580">
                                          <p:stCondLst>
                                            <p:cond delay="0"/>
                                          </p:stCondLst>
                                        </p:cTn>
                                        <p:tgtEl>
                                          <p:spTgt spid="3">
                                            <p:txEl>
                                              <p:pRg st="4" end="4"/>
                                            </p:txEl>
                                          </p:spTgt>
                                        </p:tgtEl>
                                      </p:cBhvr>
                                    </p:animEffect>
                                    <p:anim calcmode="lin" valueType="num">
                                      <p:cBhvr>
                                        <p:cTn id="77"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2" dur="26">
                                          <p:stCondLst>
                                            <p:cond delay="650"/>
                                          </p:stCondLst>
                                        </p:cTn>
                                        <p:tgtEl>
                                          <p:spTgt spid="3">
                                            <p:txEl>
                                              <p:pRg st="4" end="4"/>
                                            </p:txEl>
                                          </p:spTgt>
                                        </p:tgtEl>
                                      </p:cBhvr>
                                      <p:to x="100000" y="60000"/>
                                    </p:animScale>
                                    <p:animScale>
                                      <p:cBhvr>
                                        <p:cTn id="83" dur="166" decel="50000">
                                          <p:stCondLst>
                                            <p:cond delay="676"/>
                                          </p:stCondLst>
                                        </p:cTn>
                                        <p:tgtEl>
                                          <p:spTgt spid="3">
                                            <p:txEl>
                                              <p:pRg st="4" end="4"/>
                                            </p:txEl>
                                          </p:spTgt>
                                        </p:tgtEl>
                                      </p:cBhvr>
                                      <p:to x="100000" y="100000"/>
                                    </p:animScale>
                                    <p:animScale>
                                      <p:cBhvr>
                                        <p:cTn id="84" dur="26">
                                          <p:stCondLst>
                                            <p:cond delay="1312"/>
                                          </p:stCondLst>
                                        </p:cTn>
                                        <p:tgtEl>
                                          <p:spTgt spid="3">
                                            <p:txEl>
                                              <p:pRg st="4" end="4"/>
                                            </p:txEl>
                                          </p:spTgt>
                                        </p:tgtEl>
                                      </p:cBhvr>
                                      <p:to x="100000" y="80000"/>
                                    </p:animScale>
                                    <p:animScale>
                                      <p:cBhvr>
                                        <p:cTn id="85" dur="166" decel="50000">
                                          <p:stCondLst>
                                            <p:cond delay="1338"/>
                                          </p:stCondLst>
                                        </p:cTn>
                                        <p:tgtEl>
                                          <p:spTgt spid="3">
                                            <p:txEl>
                                              <p:pRg st="4" end="4"/>
                                            </p:txEl>
                                          </p:spTgt>
                                        </p:tgtEl>
                                      </p:cBhvr>
                                      <p:to x="100000" y="100000"/>
                                    </p:animScale>
                                    <p:animScale>
                                      <p:cBhvr>
                                        <p:cTn id="86" dur="26">
                                          <p:stCondLst>
                                            <p:cond delay="1642"/>
                                          </p:stCondLst>
                                        </p:cTn>
                                        <p:tgtEl>
                                          <p:spTgt spid="3">
                                            <p:txEl>
                                              <p:pRg st="4" end="4"/>
                                            </p:txEl>
                                          </p:spTgt>
                                        </p:tgtEl>
                                      </p:cBhvr>
                                      <p:to x="100000" y="90000"/>
                                    </p:animScale>
                                    <p:animScale>
                                      <p:cBhvr>
                                        <p:cTn id="87" dur="166" decel="50000">
                                          <p:stCondLst>
                                            <p:cond delay="1668"/>
                                          </p:stCondLst>
                                        </p:cTn>
                                        <p:tgtEl>
                                          <p:spTgt spid="3">
                                            <p:txEl>
                                              <p:pRg st="4" end="4"/>
                                            </p:txEl>
                                          </p:spTgt>
                                        </p:tgtEl>
                                      </p:cBhvr>
                                      <p:to x="100000" y="100000"/>
                                    </p:animScale>
                                    <p:animScale>
                                      <p:cBhvr>
                                        <p:cTn id="88" dur="26">
                                          <p:stCondLst>
                                            <p:cond delay="1808"/>
                                          </p:stCondLst>
                                        </p:cTn>
                                        <p:tgtEl>
                                          <p:spTgt spid="3">
                                            <p:txEl>
                                              <p:pRg st="4" end="4"/>
                                            </p:txEl>
                                          </p:spTgt>
                                        </p:tgtEl>
                                      </p:cBhvr>
                                      <p:to x="100000" y="95000"/>
                                    </p:animScale>
                                    <p:animScale>
                                      <p:cBhvr>
                                        <p:cTn id="89" dur="166" decel="50000">
                                          <p:stCondLst>
                                            <p:cond delay="1834"/>
                                          </p:stCondLst>
                                        </p:cTn>
                                        <p:tgtEl>
                                          <p:spTgt spid="3">
                                            <p:txEl>
                                              <p:pRg st="4" end="4"/>
                                            </p:txEl>
                                          </p:spTgt>
                                        </p:tgtEl>
                                      </p:cBhvr>
                                      <p:to x="100000" y="100000"/>
                                    </p:animScale>
                                  </p:childTnLst>
                                </p:cTn>
                              </p:par>
                              <p:par>
                                <p:cTn id="90" presetID="26" presetClass="entr" presetSubtype="0" fill="hold" nodeType="withEffect">
                                  <p:stCondLst>
                                    <p:cond delay="2000"/>
                                  </p:stCondLst>
                                  <p:childTnLst>
                                    <p:set>
                                      <p:cBhvr>
                                        <p:cTn id="91" dur="1" fill="hold">
                                          <p:stCondLst>
                                            <p:cond delay="0"/>
                                          </p:stCondLst>
                                        </p:cTn>
                                        <p:tgtEl>
                                          <p:spTgt spid="3">
                                            <p:txEl>
                                              <p:pRg st="5" end="5"/>
                                            </p:txEl>
                                          </p:spTgt>
                                        </p:tgtEl>
                                        <p:attrNameLst>
                                          <p:attrName>style.visibility</p:attrName>
                                        </p:attrNameLst>
                                      </p:cBhvr>
                                      <p:to>
                                        <p:strVal val="visible"/>
                                      </p:to>
                                    </p:set>
                                    <p:animEffect transition="in" filter="wipe(down)">
                                      <p:cBhvr>
                                        <p:cTn id="92" dur="580">
                                          <p:stCondLst>
                                            <p:cond delay="0"/>
                                          </p:stCondLst>
                                        </p:cTn>
                                        <p:tgtEl>
                                          <p:spTgt spid="3">
                                            <p:txEl>
                                              <p:pRg st="5" end="5"/>
                                            </p:txEl>
                                          </p:spTgt>
                                        </p:tgtEl>
                                      </p:cBhvr>
                                    </p:animEffect>
                                    <p:anim calcmode="lin" valueType="num">
                                      <p:cBhvr>
                                        <p:cTn id="93"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98" dur="26">
                                          <p:stCondLst>
                                            <p:cond delay="650"/>
                                          </p:stCondLst>
                                        </p:cTn>
                                        <p:tgtEl>
                                          <p:spTgt spid="3">
                                            <p:txEl>
                                              <p:pRg st="5" end="5"/>
                                            </p:txEl>
                                          </p:spTgt>
                                        </p:tgtEl>
                                      </p:cBhvr>
                                      <p:to x="100000" y="60000"/>
                                    </p:animScale>
                                    <p:animScale>
                                      <p:cBhvr>
                                        <p:cTn id="99" dur="166" decel="50000">
                                          <p:stCondLst>
                                            <p:cond delay="676"/>
                                          </p:stCondLst>
                                        </p:cTn>
                                        <p:tgtEl>
                                          <p:spTgt spid="3">
                                            <p:txEl>
                                              <p:pRg st="5" end="5"/>
                                            </p:txEl>
                                          </p:spTgt>
                                        </p:tgtEl>
                                      </p:cBhvr>
                                      <p:to x="100000" y="100000"/>
                                    </p:animScale>
                                    <p:animScale>
                                      <p:cBhvr>
                                        <p:cTn id="100" dur="26">
                                          <p:stCondLst>
                                            <p:cond delay="1312"/>
                                          </p:stCondLst>
                                        </p:cTn>
                                        <p:tgtEl>
                                          <p:spTgt spid="3">
                                            <p:txEl>
                                              <p:pRg st="5" end="5"/>
                                            </p:txEl>
                                          </p:spTgt>
                                        </p:tgtEl>
                                      </p:cBhvr>
                                      <p:to x="100000" y="80000"/>
                                    </p:animScale>
                                    <p:animScale>
                                      <p:cBhvr>
                                        <p:cTn id="101" dur="166" decel="50000">
                                          <p:stCondLst>
                                            <p:cond delay="1338"/>
                                          </p:stCondLst>
                                        </p:cTn>
                                        <p:tgtEl>
                                          <p:spTgt spid="3">
                                            <p:txEl>
                                              <p:pRg st="5" end="5"/>
                                            </p:txEl>
                                          </p:spTgt>
                                        </p:tgtEl>
                                      </p:cBhvr>
                                      <p:to x="100000" y="100000"/>
                                    </p:animScale>
                                    <p:animScale>
                                      <p:cBhvr>
                                        <p:cTn id="102" dur="26">
                                          <p:stCondLst>
                                            <p:cond delay="1642"/>
                                          </p:stCondLst>
                                        </p:cTn>
                                        <p:tgtEl>
                                          <p:spTgt spid="3">
                                            <p:txEl>
                                              <p:pRg st="5" end="5"/>
                                            </p:txEl>
                                          </p:spTgt>
                                        </p:tgtEl>
                                      </p:cBhvr>
                                      <p:to x="100000" y="90000"/>
                                    </p:animScale>
                                    <p:animScale>
                                      <p:cBhvr>
                                        <p:cTn id="103" dur="166" decel="50000">
                                          <p:stCondLst>
                                            <p:cond delay="1668"/>
                                          </p:stCondLst>
                                        </p:cTn>
                                        <p:tgtEl>
                                          <p:spTgt spid="3">
                                            <p:txEl>
                                              <p:pRg st="5" end="5"/>
                                            </p:txEl>
                                          </p:spTgt>
                                        </p:tgtEl>
                                      </p:cBhvr>
                                      <p:to x="100000" y="100000"/>
                                    </p:animScale>
                                    <p:animScale>
                                      <p:cBhvr>
                                        <p:cTn id="104" dur="26">
                                          <p:stCondLst>
                                            <p:cond delay="1808"/>
                                          </p:stCondLst>
                                        </p:cTn>
                                        <p:tgtEl>
                                          <p:spTgt spid="3">
                                            <p:txEl>
                                              <p:pRg st="5" end="5"/>
                                            </p:txEl>
                                          </p:spTgt>
                                        </p:tgtEl>
                                      </p:cBhvr>
                                      <p:to x="100000" y="95000"/>
                                    </p:animScale>
                                    <p:animScale>
                                      <p:cBhvr>
                                        <p:cTn id="105" dur="166" decel="50000">
                                          <p:stCondLst>
                                            <p:cond delay="1834"/>
                                          </p:stCondLst>
                                        </p:cTn>
                                        <p:tgtEl>
                                          <p:spTgt spid="3">
                                            <p:txEl>
                                              <p:pRg st="5" end="5"/>
                                            </p:txEl>
                                          </p:spTgt>
                                        </p:tgtEl>
                                      </p:cBhvr>
                                      <p:to x="100000" y="100000"/>
                                    </p:animScale>
                                  </p:childTnLst>
                                </p:cTn>
                              </p:par>
                              <p:par>
                                <p:cTn id="106" presetID="26" presetClass="entr" presetSubtype="0" fill="hold" nodeType="withEffect">
                                  <p:stCondLst>
                                    <p:cond delay="2000"/>
                                  </p:stCondLst>
                                  <p:childTnLst>
                                    <p:set>
                                      <p:cBhvr>
                                        <p:cTn id="107" dur="1" fill="hold">
                                          <p:stCondLst>
                                            <p:cond delay="0"/>
                                          </p:stCondLst>
                                        </p:cTn>
                                        <p:tgtEl>
                                          <p:spTgt spid="3">
                                            <p:txEl>
                                              <p:pRg st="6" end="6"/>
                                            </p:txEl>
                                          </p:spTgt>
                                        </p:tgtEl>
                                        <p:attrNameLst>
                                          <p:attrName>style.visibility</p:attrName>
                                        </p:attrNameLst>
                                      </p:cBhvr>
                                      <p:to>
                                        <p:strVal val="visible"/>
                                      </p:to>
                                    </p:set>
                                    <p:animEffect transition="in" filter="wipe(down)">
                                      <p:cBhvr>
                                        <p:cTn id="108" dur="580">
                                          <p:stCondLst>
                                            <p:cond delay="0"/>
                                          </p:stCondLst>
                                        </p:cTn>
                                        <p:tgtEl>
                                          <p:spTgt spid="3">
                                            <p:txEl>
                                              <p:pRg st="6" end="6"/>
                                            </p:txEl>
                                          </p:spTgt>
                                        </p:tgtEl>
                                      </p:cBhvr>
                                    </p:animEffect>
                                    <p:anim calcmode="lin" valueType="num">
                                      <p:cBhvr>
                                        <p:cTn id="109"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14" dur="26">
                                          <p:stCondLst>
                                            <p:cond delay="650"/>
                                          </p:stCondLst>
                                        </p:cTn>
                                        <p:tgtEl>
                                          <p:spTgt spid="3">
                                            <p:txEl>
                                              <p:pRg st="6" end="6"/>
                                            </p:txEl>
                                          </p:spTgt>
                                        </p:tgtEl>
                                      </p:cBhvr>
                                      <p:to x="100000" y="60000"/>
                                    </p:animScale>
                                    <p:animScale>
                                      <p:cBhvr>
                                        <p:cTn id="115" dur="166" decel="50000">
                                          <p:stCondLst>
                                            <p:cond delay="676"/>
                                          </p:stCondLst>
                                        </p:cTn>
                                        <p:tgtEl>
                                          <p:spTgt spid="3">
                                            <p:txEl>
                                              <p:pRg st="6" end="6"/>
                                            </p:txEl>
                                          </p:spTgt>
                                        </p:tgtEl>
                                      </p:cBhvr>
                                      <p:to x="100000" y="100000"/>
                                    </p:animScale>
                                    <p:animScale>
                                      <p:cBhvr>
                                        <p:cTn id="116" dur="26">
                                          <p:stCondLst>
                                            <p:cond delay="1312"/>
                                          </p:stCondLst>
                                        </p:cTn>
                                        <p:tgtEl>
                                          <p:spTgt spid="3">
                                            <p:txEl>
                                              <p:pRg st="6" end="6"/>
                                            </p:txEl>
                                          </p:spTgt>
                                        </p:tgtEl>
                                      </p:cBhvr>
                                      <p:to x="100000" y="80000"/>
                                    </p:animScale>
                                    <p:animScale>
                                      <p:cBhvr>
                                        <p:cTn id="117" dur="166" decel="50000">
                                          <p:stCondLst>
                                            <p:cond delay="1338"/>
                                          </p:stCondLst>
                                        </p:cTn>
                                        <p:tgtEl>
                                          <p:spTgt spid="3">
                                            <p:txEl>
                                              <p:pRg st="6" end="6"/>
                                            </p:txEl>
                                          </p:spTgt>
                                        </p:tgtEl>
                                      </p:cBhvr>
                                      <p:to x="100000" y="100000"/>
                                    </p:animScale>
                                    <p:animScale>
                                      <p:cBhvr>
                                        <p:cTn id="118" dur="26">
                                          <p:stCondLst>
                                            <p:cond delay="1642"/>
                                          </p:stCondLst>
                                        </p:cTn>
                                        <p:tgtEl>
                                          <p:spTgt spid="3">
                                            <p:txEl>
                                              <p:pRg st="6" end="6"/>
                                            </p:txEl>
                                          </p:spTgt>
                                        </p:tgtEl>
                                      </p:cBhvr>
                                      <p:to x="100000" y="90000"/>
                                    </p:animScale>
                                    <p:animScale>
                                      <p:cBhvr>
                                        <p:cTn id="119" dur="166" decel="50000">
                                          <p:stCondLst>
                                            <p:cond delay="1668"/>
                                          </p:stCondLst>
                                        </p:cTn>
                                        <p:tgtEl>
                                          <p:spTgt spid="3">
                                            <p:txEl>
                                              <p:pRg st="6" end="6"/>
                                            </p:txEl>
                                          </p:spTgt>
                                        </p:tgtEl>
                                      </p:cBhvr>
                                      <p:to x="100000" y="100000"/>
                                    </p:animScale>
                                    <p:animScale>
                                      <p:cBhvr>
                                        <p:cTn id="120" dur="26">
                                          <p:stCondLst>
                                            <p:cond delay="1808"/>
                                          </p:stCondLst>
                                        </p:cTn>
                                        <p:tgtEl>
                                          <p:spTgt spid="3">
                                            <p:txEl>
                                              <p:pRg st="6" end="6"/>
                                            </p:txEl>
                                          </p:spTgt>
                                        </p:tgtEl>
                                      </p:cBhvr>
                                      <p:to x="100000" y="95000"/>
                                    </p:animScale>
                                    <p:animScale>
                                      <p:cBhvr>
                                        <p:cTn id="121" dur="166" decel="50000">
                                          <p:stCondLst>
                                            <p:cond delay="1834"/>
                                          </p:stCondLst>
                                        </p:cTn>
                                        <p:tgtEl>
                                          <p:spTgt spid="3">
                                            <p:txEl>
                                              <p:pRg st="6" end="6"/>
                                            </p:txEl>
                                          </p:spTgt>
                                        </p:tgtEl>
                                      </p:cBhvr>
                                      <p:to x="100000" y="100000"/>
                                    </p:animScale>
                                  </p:childTnLst>
                                </p:cTn>
                              </p:par>
                            </p:childTnLst>
                          </p:cTn>
                        </p:par>
                        <p:par>
                          <p:cTn id="122" fill="hold">
                            <p:stCondLst>
                              <p:cond delay="12000"/>
                            </p:stCondLst>
                            <p:childTnLst>
                              <p:par>
                                <p:cTn id="123" presetID="26" presetClass="entr" presetSubtype="0" fill="hold" nodeType="afterEffect">
                                  <p:stCondLst>
                                    <p:cond delay="2000"/>
                                  </p:stCondLst>
                                  <p:childTnLst>
                                    <p:set>
                                      <p:cBhvr>
                                        <p:cTn id="124" dur="1" fill="hold">
                                          <p:stCondLst>
                                            <p:cond delay="0"/>
                                          </p:stCondLst>
                                        </p:cTn>
                                        <p:tgtEl>
                                          <p:spTgt spid="3">
                                            <p:txEl>
                                              <p:pRg st="7" end="7"/>
                                            </p:txEl>
                                          </p:spTgt>
                                        </p:tgtEl>
                                        <p:attrNameLst>
                                          <p:attrName>style.visibility</p:attrName>
                                        </p:attrNameLst>
                                      </p:cBhvr>
                                      <p:to>
                                        <p:strVal val="visible"/>
                                      </p:to>
                                    </p:set>
                                    <p:animEffect transition="in" filter="wipe(down)">
                                      <p:cBhvr>
                                        <p:cTn id="125" dur="580">
                                          <p:stCondLst>
                                            <p:cond delay="0"/>
                                          </p:stCondLst>
                                        </p:cTn>
                                        <p:tgtEl>
                                          <p:spTgt spid="3">
                                            <p:txEl>
                                              <p:pRg st="7" end="7"/>
                                            </p:txEl>
                                          </p:spTgt>
                                        </p:tgtEl>
                                      </p:cBhvr>
                                    </p:animEffect>
                                    <p:anim calcmode="lin" valueType="num">
                                      <p:cBhvr>
                                        <p:cTn id="126"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31" dur="26">
                                          <p:stCondLst>
                                            <p:cond delay="650"/>
                                          </p:stCondLst>
                                        </p:cTn>
                                        <p:tgtEl>
                                          <p:spTgt spid="3">
                                            <p:txEl>
                                              <p:pRg st="7" end="7"/>
                                            </p:txEl>
                                          </p:spTgt>
                                        </p:tgtEl>
                                      </p:cBhvr>
                                      <p:to x="100000" y="60000"/>
                                    </p:animScale>
                                    <p:animScale>
                                      <p:cBhvr>
                                        <p:cTn id="132" dur="166" decel="50000">
                                          <p:stCondLst>
                                            <p:cond delay="676"/>
                                          </p:stCondLst>
                                        </p:cTn>
                                        <p:tgtEl>
                                          <p:spTgt spid="3">
                                            <p:txEl>
                                              <p:pRg st="7" end="7"/>
                                            </p:txEl>
                                          </p:spTgt>
                                        </p:tgtEl>
                                      </p:cBhvr>
                                      <p:to x="100000" y="100000"/>
                                    </p:animScale>
                                    <p:animScale>
                                      <p:cBhvr>
                                        <p:cTn id="133" dur="26">
                                          <p:stCondLst>
                                            <p:cond delay="1312"/>
                                          </p:stCondLst>
                                        </p:cTn>
                                        <p:tgtEl>
                                          <p:spTgt spid="3">
                                            <p:txEl>
                                              <p:pRg st="7" end="7"/>
                                            </p:txEl>
                                          </p:spTgt>
                                        </p:tgtEl>
                                      </p:cBhvr>
                                      <p:to x="100000" y="80000"/>
                                    </p:animScale>
                                    <p:animScale>
                                      <p:cBhvr>
                                        <p:cTn id="134" dur="166" decel="50000">
                                          <p:stCondLst>
                                            <p:cond delay="1338"/>
                                          </p:stCondLst>
                                        </p:cTn>
                                        <p:tgtEl>
                                          <p:spTgt spid="3">
                                            <p:txEl>
                                              <p:pRg st="7" end="7"/>
                                            </p:txEl>
                                          </p:spTgt>
                                        </p:tgtEl>
                                      </p:cBhvr>
                                      <p:to x="100000" y="100000"/>
                                    </p:animScale>
                                    <p:animScale>
                                      <p:cBhvr>
                                        <p:cTn id="135" dur="26">
                                          <p:stCondLst>
                                            <p:cond delay="1642"/>
                                          </p:stCondLst>
                                        </p:cTn>
                                        <p:tgtEl>
                                          <p:spTgt spid="3">
                                            <p:txEl>
                                              <p:pRg st="7" end="7"/>
                                            </p:txEl>
                                          </p:spTgt>
                                        </p:tgtEl>
                                      </p:cBhvr>
                                      <p:to x="100000" y="90000"/>
                                    </p:animScale>
                                    <p:animScale>
                                      <p:cBhvr>
                                        <p:cTn id="136" dur="166" decel="50000">
                                          <p:stCondLst>
                                            <p:cond delay="1668"/>
                                          </p:stCondLst>
                                        </p:cTn>
                                        <p:tgtEl>
                                          <p:spTgt spid="3">
                                            <p:txEl>
                                              <p:pRg st="7" end="7"/>
                                            </p:txEl>
                                          </p:spTgt>
                                        </p:tgtEl>
                                      </p:cBhvr>
                                      <p:to x="100000" y="100000"/>
                                    </p:animScale>
                                    <p:animScale>
                                      <p:cBhvr>
                                        <p:cTn id="137" dur="26">
                                          <p:stCondLst>
                                            <p:cond delay="1808"/>
                                          </p:stCondLst>
                                        </p:cTn>
                                        <p:tgtEl>
                                          <p:spTgt spid="3">
                                            <p:txEl>
                                              <p:pRg st="7" end="7"/>
                                            </p:txEl>
                                          </p:spTgt>
                                        </p:tgtEl>
                                      </p:cBhvr>
                                      <p:to x="100000" y="95000"/>
                                    </p:animScale>
                                    <p:animScale>
                                      <p:cBhvr>
                                        <p:cTn id="138" dur="166" decel="50000">
                                          <p:stCondLst>
                                            <p:cond delay="1834"/>
                                          </p:stCondLst>
                                        </p:cTn>
                                        <p:tgtEl>
                                          <p:spTgt spid="3">
                                            <p:txEl>
                                              <p:pRg st="7" end="7"/>
                                            </p:txEl>
                                          </p:spTgt>
                                        </p:tgtEl>
                                      </p:cBhvr>
                                      <p:to x="100000" y="100000"/>
                                    </p:animScale>
                                  </p:childTnLst>
                                </p:cTn>
                              </p:par>
                              <p:par>
                                <p:cTn id="139" presetID="26" presetClass="entr" presetSubtype="0" fill="hold" nodeType="withEffect">
                                  <p:stCondLst>
                                    <p:cond delay="2000"/>
                                  </p:stCondLst>
                                  <p:childTnLst>
                                    <p:set>
                                      <p:cBhvr>
                                        <p:cTn id="140" dur="1" fill="hold">
                                          <p:stCondLst>
                                            <p:cond delay="0"/>
                                          </p:stCondLst>
                                        </p:cTn>
                                        <p:tgtEl>
                                          <p:spTgt spid="3">
                                            <p:txEl>
                                              <p:pRg st="8" end="8"/>
                                            </p:txEl>
                                          </p:spTgt>
                                        </p:tgtEl>
                                        <p:attrNameLst>
                                          <p:attrName>style.visibility</p:attrName>
                                        </p:attrNameLst>
                                      </p:cBhvr>
                                      <p:to>
                                        <p:strVal val="visible"/>
                                      </p:to>
                                    </p:set>
                                    <p:animEffect transition="in" filter="wipe(down)">
                                      <p:cBhvr>
                                        <p:cTn id="141" dur="580">
                                          <p:stCondLst>
                                            <p:cond delay="0"/>
                                          </p:stCondLst>
                                        </p:cTn>
                                        <p:tgtEl>
                                          <p:spTgt spid="3">
                                            <p:txEl>
                                              <p:pRg st="8" end="8"/>
                                            </p:txEl>
                                          </p:spTgt>
                                        </p:tgtEl>
                                      </p:cBhvr>
                                    </p:animEffect>
                                    <p:anim calcmode="lin" valueType="num">
                                      <p:cBhvr>
                                        <p:cTn id="142"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43"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44"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45"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46"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47" dur="26">
                                          <p:stCondLst>
                                            <p:cond delay="650"/>
                                          </p:stCondLst>
                                        </p:cTn>
                                        <p:tgtEl>
                                          <p:spTgt spid="3">
                                            <p:txEl>
                                              <p:pRg st="8" end="8"/>
                                            </p:txEl>
                                          </p:spTgt>
                                        </p:tgtEl>
                                      </p:cBhvr>
                                      <p:to x="100000" y="60000"/>
                                    </p:animScale>
                                    <p:animScale>
                                      <p:cBhvr>
                                        <p:cTn id="148" dur="166" decel="50000">
                                          <p:stCondLst>
                                            <p:cond delay="676"/>
                                          </p:stCondLst>
                                        </p:cTn>
                                        <p:tgtEl>
                                          <p:spTgt spid="3">
                                            <p:txEl>
                                              <p:pRg st="8" end="8"/>
                                            </p:txEl>
                                          </p:spTgt>
                                        </p:tgtEl>
                                      </p:cBhvr>
                                      <p:to x="100000" y="100000"/>
                                    </p:animScale>
                                    <p:animScale>
                                      <p:cBhvr>
                                        <p:cTn id="149" dur="26">
                                          <p:stCondLst>
                                            <p:cond delay="1312"/>
                                          </p:stCondLst>
                                        </p:cTn>
                                        <p:tgtEl>
                                          <p:spTgt spid="3">
                                            <p:txEl>
                                              <p:pRg st="8" end="8"/>
                                            </p:txEl>
                                          </p:spTgt>
                                        </p:tgtEl>
                                      </p:cBhvr>
                                      <p:to x="100000" y="80000"/>
                                    </p:animScale>
                                    <p:animScale>
                                      <p:cBhvr>
                                        <p:cTn id="150" dur="166" decel="50000">
                                          <p:stCondLst>
                                            <p:cond delay="1338"/>
                                          </p:stCondLst>
                                        </p:cTn>
                                        <p:tgtEl>
                                          <p:spTgt spid="3">
                                            <p:txEl>
                                              <p:pRg st="8" end="8"/>
                                            </p:txEl>
                                          </p:spTgt>
                                        </p:tgtEl>
                                      </p:cBhvr>
                                      <p:to x="100000" y="100000"/>
                                    </p:animScale>
                                    <p:animScale>
                                      <p:cBhvr>
                                        <p:cTn id="151" dur="26">
                                          <p:stCondLst>
                                            <p:cond delay="1642"/>
                                          </p:stCondLst>
                                        </p:cTn>
                                        <p:tgtEl>
                                          <p:spTgt spid="3">
                                            <p:txEl>
                                              <p:pRg st="8" end="8"/>
                                            </p:txEl>
                                          </p:spTgt>
                                        </p:tgtEl>
                                      </p:cBhvr>
                                      <p:to x="100000" y="90000"/>
                                    </p:animScale>
                                    <p:animScale>
                                      <p:cBhvr>
                                        <p:cTn id="152" dur="166" decel="50000">
                                          <p:stCondLst>
                                            <p:cond delay="1668"/>
                                          </p:stCondLst>
                                        </p:cTn>
                                        <p:tgtEl>
                                          <p:spTgt spid="3">
                                            <p:txEl>
                                              <p:pRg st="8" end="8"/>
                                            </p:txEl>
                                          </p:spTgt>
                                        </p:tgtEl>
                                      </p:cBhvr>
                                      <p:to x="100000" y="100000"/>
                                    </p:animScale>
                                    <p:animScale>
                                      <p:cBhvr>
                                        <p:cTn id="153" dur="26">
                                          <p:stCondLst>
                                            <p:cond delay="1808"/>
                                          </p:stCondLst>
                                        </p:cTn>
                                        <p:tgtEl>
                                          <p:spTgt spid="3">
                                            <p:txEl>
                                              <p:pRg st="8" end="8"/>
                                            </p:txEl>
                                          </p:spTgt>
                                        </p:tgtEl>
                                      </p:cBhvr>
                                      <p:to x="100000" y="95000"/>
                                    </p:animScale>
                                    <p:animScale>
                                      <p:cBhvr>
                                        <p:cTn id="154" dur="166" decel="50000">
                                          <p:stCondLst>
                                            <p:cond delay="1834"/>
                                          </p:stCondLst>
                                        </p:cTn>
                                        <p:tgtEl>
                                          <p:spTgt spid="3">
                                            <p:txEl>
                                              <p:pRg st="8" end="8"/>
                                            </p:txEl>
                                          </p:spTgt>
                                        </p:tgtEl>
                                      </p:cBhvr>
                                      <p:to x="100000" y="100000"/>
                                    </p:animScale>
                                  </p:childTnLst>
                                </p:cTn>
                              </p:par>
                            </p:childTnLst>
                          </p:cTn>
                        </p:par>
                        <p:par>
                          <p:cTn id="155" fill="hold">
                            <p:stCondLst>
                              <p:cond delay="16000"/>
                            </p:stCondLst>
                            <p:childTnLst>
                              <p:par>
                                <p:cTn id="156" presetID="26" presetClass="entr" presetSubtype="0" fill="hold" nodeType="afterEffect">
                                  <p:stCondLst>
                                    <p:cond delay="2000"/>
                                  </p:stCondLst>
                                  <p:childTnLst>
                                    <p:set>
                                      <p:cBhvr>
                                        <p:cTn id="157" dur="1" fill="hold">
                                          <p:stCondLst>
                                            <p:cond delay="0"/>
                                          </p:stCondLst>
                                        </p:cTn>
                                        <p:tgtEl>
                                          <p:spTgt spid="3">
                                            <p:txEl>
                                              <p:pRg st="9" end="9"/>
                                            </p:txEl>
                                          </p:spTgt>
                                        </p:tgtEl>
                                        <p:attrNameLst>
                                          <p:attrName>style.visibility</p:attrName>
                                        </p:attrNameLst>
                                      </p:cBhvr>
                                      <p:to>
                                        <p:strVal val="visible"/>
                                      </p:to>
                                    </p:set>
                                    <p:animEffect transition="in" filter="wipe(down)">
                                      <p:cBhvr>
                                        <p:cTn id="158" dur="580">
                                          <p:stCondLst>
                                            <p:cond delay="0"/>
                                          </p:stCondLst>
                                        </p:cTn>
                                        <p:tgtEl>
                                          <p:spTgt spid="3">
                                            <p:txEl>
                                              <p:pRg st="9" end="9"/>
                                            </p:txEl>
                                          </p:spTgt>
                                        </p:tgtEl>
                                      </p:cBhvr>
                                    </p:animEffect>
                                    <p:anim calcmode="lin" valueType="num">
                                      <p:cBhvr>
                                        <p:cTn id="159"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60"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61"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62"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63"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64" dur="26">
                                          <p:stCondLst>
                                            <p:cond delay="650"/>
                                          </p:stCondLst>
                                        </p:cTn>
                                        <p:tgtEl>
                                          <p:spTgt spid="3">
                                            <p:txEl>
                                              <p:pRg st="9" end="9"/>
                                            </p:txEl>
                                          </p:spTgt>
                                        </p:tgtEl>
                                      </p:cBhvr>
                                      <p:to x="100000" y="60000"/>
                                    </p:animScale>
                                    <p:animScale>
                                      <p:cBhvr>
                                        <p:cTn id="165" dur="166" decel="50000">
                                          <p:stCondLst>
                                            <p:cond delay="676"/>
                                          </p:stCondLst>
                                        </p:cTn>
                                        <p:tgtEl>
                                          <p:spTgt spid="3">
                                            <p:txEl>
                                              <p:pRg st="9" end="9"/>
                                            </p:txEl>
                                          </p:spTgt>
                                        </p:tgtEl>
                                      </p:cBhvr>
                                      <p:to x="100000" y="100000"/>
                                    </p:animScale>
                                    <p:animScale>
                                      <p:cBhvr>
                                        <p:cTn id="166" dur="26">
                                          <p:stCondLst>
                                            <p:cond delay="1312"/>
                                          </p:stCondLst>
                                        </p:cTn>
                                        <p:tgtEl>
                                          <p:spTgt spid="3">
                                            <p:txEl>
                                              <p:pRg st="9" end="9"/>
                                            </p:txEl>
                                          </p:spTgt>
                                        </p:tgtEl>
                                      </p:cBhvr>
                                      <p:to x="100000" y="80000"/>
                                    </p:animScale>
                                    <p:animScale>
                                      <p:cBhvr>
                                        <p:cTn id="167" dur="166" decel="50000">
                                          <p:stCondLst>
                                            <p:cond delay="1338"/>
                                          </p:stCondLst>
                                        </p:cTn>
                                        <p:tgtEl>
                                          <p:spTgt spid="3">
                                            <p:txEl>
                                              <p:pRg st="9" end="9"/>
                                            </p:txEl>
                                          </p:spTgt>
                                        </p:tgtEl>
                                      </p:cBhvr>
                                      <p:to x="100000" y="100000"/>
                                    </p:animScale>
                                    <p:animScale>
                                      <p:cBhvr>
                                        <p:cTn id="168" dur="26">
                                          <p:stCondLst>
                                            <p:cond delay="1642"/>
                                          </p:stCondLst>
                                        </p:cTn>
                                        <p:tgtEl>
                                          <p:spTgt spid="3">
                                            <p:txEl>
                                              <p:pRg st="9" end="9"/>
                                            </p:txEl>
                                          </p:spTgt>
                                        </p:tgtEl>
                                      </p:cBhvr>
                                      <p:to x="100000" y="90000"/>
                                    </p:animScale>
                                    <p:animScale>
                                      <p:cBhvr>
                                        <p:cTn id="169" dur="166" decel="50000">
                                          <p:stCondLst>
                                            <p:cond delay="1668"/>
                                          </p:stCondLst>
                                        </p:cTn>
                                        <p:tgtEl>
                                          <p:spTgt spid="3">
                                            <p:txEl>
                                              <p:pRg st="9" end="9"/>
                                            </p:txEl>
                                          </p:spTgt>
                                        </p:tgtEl>
                                      </p:cBhvr>
                                      <p:to x="100000" y="100000"/>
                                    </p:animScale>
                                    <p:animScale>
                                      <p:cBhvr>
                                        <p:cTn id="170" dur="26">
                                          <p:stCondLst>
                                            <p:cond delay="1808"/>
                                          </p:stCondLst>
                                        </p:cTn>
                                        <p:tgtEl>
                                          <p:spTgt spid="3">
                                            <p:txEl>
                                              <p:pRg st="9" end="9"/>
                                            </p:txEl>
                                          </p:spTgt>
                                        </p:tgtEl>
                                      </p:cBhvr>
                                      <p:to x="100000" y="95000"/>
                                    </p:animScale>
                                    <p:animScale>
                                      <p:cBhvr>
                                        <p:cTn id="171" dur="166" decel="50000">
                                          <p:stCondLst>
                                            <p:cond delay="1834"/>
                                          </p:stCondLst>
                                        </p:cTn>
                                        <p:tgtEl>
                                          <p:spTgt spid="3">
                                            <p:txEl>
                                              <p:pRg st="9" end="9"/>
                                            </p:txEl>
                                          </p:spTgt>
                                        </p:tgtEl>
                                      </p:cBhvr>
                                      <p:to x="100000" y="100000"/>
                                    </p:animScale>
                                  </p:childTnLst>
                                </p:cTn>
                              </p:par>
                              <p:par>
                                <p:cTn id="172" presetID="26" presetClass="entr" presetSubtype="0" fill="hold" nodeType="withEffect">
                                  <p:stCondLst>
                                    <p:cond delay="2000"/>
                                  </p:stCondLst>
                                  <p:childTnLst>
                                    <p:set>
                                      <p:cBhvr>
                                        <p:cTn id="173" dur="1" fill="hold">
                                          <p:stCondLst>
                                            <p:cond delay="0"/>
                                          </p:stCondLst>
                                        </p:cTn>
                                        <p:tgtEl>
                                          <p:spTgt spid="3">
                                            <p:txEl>
                                              <p:pRg st="10" end="10"/>
                                            </p:txEl>
                                          </p:spTgt>
                                        </p:tgtEl>
                                        <p:attrNameLst>
                                          <p:attrName>style.visibility</p:attrName>
                                        </p:attrNameLst>
                                      </p:cBhvr>
                                      <p:to>
                                        <p:strVal val="visible"/>
                                      </p:to>
                                    </p:set>
                                    <p:animEffect transition="in" filter="wipe(down)">
                                      <p:cBhvr>
                                        <p:cTn id="174" dur="580">
                                          <p:stCondLst>
                                            <p:cond delay="0"/>
                                          </p:stCondLst>
                                        </p:cTn>
                                        <p:tgtEl>
                                          <p:spTgt spid="3">
                                            <p:txEl>
                                              <p:pRg st="10" end="10"/>
                                            </p:txEl>
                                          </p:spTgt>
                                        </p:tgtEl>
                                      </p:cBhvr>
                                    </p:animEffect>
                                    <p:anim calcmode="lin" valueType="num">
                                      <p:cBhvr>
                                        <p:cTn id="175"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76"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77"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78"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79"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80" dur="26">
                                          <p:stCondLst>
                                            <p:cond delay="650"/>
                                          </p:stCondLst>
                                        </p:cTn>
                                        <p:tgtEl>
                                          <p:spTgt spid="3">
                                            <p:txEl>
                                              <p:pRg st="10" end="10"/>
                                            </p:txEl>
                                          </p:spTgt>
                                        </p:tgtEl>
                                      </p:cBhvr>
                                      <p:to x="100000" y="60000"/>
                                    </p:animScale>
                                    <p:animScale>
                                      <p:cBhvr>
                                        <p:cTn id="181" dur="166" decel="50000">
                                          <p:stCondLst>
                                            <p:cond delay="676"/>
                                          </p:stCondLst>
                                        </p:cTn>
                                        <p:tgtEl>
                                          <p:spTgt spid="3">
                                            <p:txEl>
                                              <p:pRg st="10" end="10"/>
                                            </p:txEl>
                                          </p:spTgt>
                                        </p:tgtEl>
                                      </p:cBhvr>
                                      <p:to x="100000" y="100000"/>
                                    </p:animScale>
                                    <p:animScale>
                                      <p:cBhvr>
                                        <p:cTn id="182" dur="26">
                                          <p:stCondLst>
                                            <p:cond delay="1312"/>
                                          </p:stCondLst>
                                        </p:cTn>
                                        <p:tgtEl>
                                          <p:spTgt spid="3">
                                            <p:txEl>
                                              <p:pRg st="10" end="10"/>
                                            </p:txEl>
                                          </p:spTgt>
                                        </p:tgtEl>
                                      </p:cBhvr>
                                      <p:to x="100000" y="80000"/>
                                    </p:animScale>
                                    <p:animScale>
                                      <p:cBhvr>
                                        <p:cTn id="183" dur="166" decel="50000">
                                          <p:stCondLst>
                                            <p:cond delay="1338"/>
                                          </p:stCondLst>
                                        </p:cTn>
                                        <p:tgtEl>
                                          <p:spTgt spid="3">
                                            <p:txEl>
                                              <p:pRg st="10" end="10"/>
                                            </p:txEl>
                                          </p:spTgt>
                                        </p:tgtEl>
                                      </p:cBhvr>
                                      <p:to x="100000" y="100000"/>
                                    </p:animScale>
                                    <p:animScale>
                                      <p:cBhvr>
                                        <p:cTn id="184" dur="26">
                                          <p:stCondLst>
                                            <p:cond delay="1642"/>
                                          </p:stCondLst>
                                        </p:cTn>
                                        <p:tgtEl>
                                          <p:spTgt spid="3">
                                            <p:txEl>
                                              <p:pRg st="10" end="10"/>
                                            </p:txEl>
                                          </p:spTgt>
                                        </p:tgtEl>
                                      </p:cBhvr>
                                      <p:to x="100000" y="90000"/>
                                    </p:animScale>
                                    <p:animScale>
                                      <p:cBhvr>
                                        <p:cTn id="185" dur="166" decel="50000">
                                          <p:stCondLst>
                                            <p:cond delay="1668"/>
                                          </p:stCondLst>
                                        </p:cTn>
                                        <p:tgtEl>
                                          <p:spTgt spid="3">
                                            <p:txEl>
                                              <p:pRg st="10" end="10"/>
                                            </p:txEl>
                                          </p:spTgt>
                                        </p:tgtEl>
                                      </p:cBhvr>
                                      <p:to x="100000" y="100000"/>
                                    </p:animScale>
                                    <p:animScale>
                                      <p:cBhvr>
                                        <p:cTn id="186" dur="26">
                                          <p:stCondLst>
                                            <p:cond delay="1808"/>
                                          </p:stCondLst>
                                        </p:cTn>
                                        <p:tgtEl>
                                          <p:spTgt spid="3">
                                            <p:txEl>
                                              <p:pRg st="10" end="10"/>
                                            </p:txEl>
                                          </p:spTgt>
                                        </p:tgtEl>
                                      </p:cBhvr>
                                      <p:to x="100000" y="95000"/>
                                    </p:animScale>
                                    <p:animScale>
                                      <p:cBhvr>
                                        <p:cTn id="187" dur="166" decel="50000">
                                          <p:stCondLst>
                                            <p:cond delay="1834"/>
                                          </p:stCondLst>
                                        </p:cTn>
                                        <p:tgtEl>
                                          <p:spTgt spid="3">
                                            <p:txEl>
                                              <p:pRg st="10" end="10"/>
                                            </p:txEl>
                                          </p:spTgt>
                                        </p:tgtEl>
                                      </p:cBhvr>
                                      <p:to x="100000" y="100000"/>
                                    </p:animScale>
                                  </p:childTnLst>
                                </p:cTn>
                              </p:par>
                            </p:childTnLst>
                          </p:cTn>
                        </p:par>
                        <p:par>
                          <p:cTn id="188" fill="hold">
                            <p:stCondLst>
                              <p:cond delay="20000"/>
                            </p:stCondLst>
                            <p:childTnLst>
                              <p:par>
                                <p:cTn id="189" presetID="26" presetClass="entr" presetSubtype="0" fill="hold" nodeType="afterEffect">
                                  <p:stCondLst>
                                    <p:cond delay="2000"/>
                                  </p:stCondLst>
                                  <p:childTnLst>
                                    <p:set>
                                      <p:cBhvr>
                                        <p:cTn id="190" dur="1" fill="hold">
                                          <p:stCondLst>
                                            <p:cond delay="0"/>
                                          </p:stCondLst>
                                        </p:cTn>
                                        <p:tgtEl>
                                          <p:spTgt spid="3">
                                            <p:txEl>
                                              <p:pRg st="11" end="11"/>
                                            </p:txEl>
                                          </p:spTgt>
                                        </p:tgtEl>
                                        <p:attrNameLst>
                                          <p:attrName>style.visibility</p:attrName>
                                        </p:attrNameLst>
                                      </p:cBhvr>
                                      <p:to>
                                        <p:strVal val="visible"/>
                                      </p:to>
                                    </p:set>
                                    <p:animEffect transition="in" filter="wipe(down)">
                                      <p:cBhvr>
                                        <p:cTn id="191" dur="580">
                                          <p:stCondLst>
                                            <p:cond delay="0"/>
                                          </p:stCondLst>
                                        </p:cTn>
                                        <p:tgtEl>
                                          <p:spTgt spid="3">
                                            <p:txEl>
                                              <p:pRg st="11" end="11"/>
                                            </p:txEl>
                                          </p:spTgt>
                                        </p:tgtEl>
                                      </p:cBhvr>
                                    </p:animEffect>
                                    <p:anim calcmode="lin" valueType="num">
                                      <p:cBhvr>
                                        <p:cTn id="192" dur="1822" tmFilter="0,0; 0.14,0.36; 0.43,0.73; 0.71,0.91; 1.0,1.0">
                                          <p:stCondLst>
                                            <p:cond delay="0"/>
                                          </p:stCondLst>
                                        </p:cTn>
                                        <p:tgtEl>
                                          <p:spTgt spid="3">
                                            <p:txEl>
                                              <p:pRg st="11" end="11"/>
                                            </p:txEl>
                                          </p:spTgt>
                                        </p:tgtEl>
                                        <p:attrNameLst>
                                          <p:attrName>ppt_x</p:attrName>
                                        </p:attrNameLst>
                                      </p:cBhvr>
                                      <p:tavLst>
                                        <p:tav tm="0">
                                          <p:val>
                                            <p:strVal val="#ppt_x-0.25"/>
                                          </p:val>
                                        </p:tav>
                                        <p:tav tm="100000">
                                          <p:val>
                                            <p:strVal val="#ppt_x"/>
                                          </p:val>
                                        </p:tav>
                                      </p:tavLst>
                                    </p:anim>
                                    <p:anim calcmode="lin" valueType="num">
                                      <p:cBhvr>
                                        <p:cTn id="193" dur="664" tmFilter="0.0,0.0; 0.25,0.07; 0.50,0.2; 0.75,0.467; 1.0,1.0">
                                          <p:stCondLst>
                                            <p:cond delay="0"/>
                                          </p:stCondLst>
                                        </p:cTn>
                                        <p:tgtEl>
                                          <p:spTgt spid="3">
                                            <p:txEl>
                                              <p:pRg st="11" end="11"/>
                                            </p:txEl>
                                          </p:spTgt>
                                        </p:tgtEl>
                                        <p:attrNameLst>
                                          <p:attrName>ppt_y</p:attrName>
                                        </p:attrNameLst>
                                      </p:cBhvr>
                                      <p:tavLst>
                                        <p:tav tm="0" fmla="#ppt_y-sin(pi*$)/3">
                                          <p:val>
                                            <p:fltVal val="0.5"/>
                                          </p:val>
                                        </p:tav>
                                        <p:tav tm="100000">
                                          <p:val>
                                            <p:fltVal val="1"/>
                                          </p:val>
                                        </p:tav>
                                      </p:tavLst>
                                    </p:anim>
                                    <p:anim calcmode="lin" valueType="num">
                                      <p:cBhvr>
                                        <p:cTn id="194" dur="664" tmFilter="0, 0; 0.125,0.2665; 0.25,0.4; 0.375,0.465; 0.5,0.5;  0.625,0.535; 0.75,0.6; 0.875,0.7335; 1,1">
                                          <p:stCondLst>
                                            <p:cond delay="664"/>
                                          </p:stCondLst>
                                        </p:cTn>
                                        <p:tgtEl>
                                          <p:spTgt spid="3">
                                            <p:txEl>
                                              <p:pRg st="11" end="11"/>
                                            </p:txEl>
                                          </p:spTgt>
                                        </p:tgtEl>
                                        <p:attrNameLst>
                                          <p:attrName>ppt_y</p:attrName>
                                        </p:attrNameLst>
                                      </p:cBhvr>
                                      <p:tavLst>
                                        <p:tav tm="0" fmla="#ppt_y-sin(pi*$)/9">
                                          <p:val>
                                            <p:fltVal val="0"/>
                                          </p:val>
                                        </p:tav>
                                        <p:tav tm="100000">
                                          <p:val>
                                            <p:fltVal val="1"/>
                                          </p:val>
                                        </p:tav>
                                      </p:tavLst>
                                    </p:anim>
                                    <p:anim calcmode="lin" valueType="num">
                                      <p:cBhvr>
                                        <p:cTn id="195" dur="332" tmFilter="0, 0; 0.125,0.2665; 0.25,0.4; 0.375,0.465; 0.5,0.5;  0.625,0.535; 0.75,0.6; 0.875,0.7335; 1,1">
                                          <p:stCondLst>
                                            <p:cond delay="1324"/>
                                          </p:stCondLst>
                                        </p:cTn>
                                        <p:tgtEl>
                                          <p:spTgt spid="3">
                                            <p:txEl>
                                              <p:pRg st="11" end="11"/>
                                            </p:txEl>
                                          </p:spTgt>
                                        </p:tgtEl>
                                        <p:attrNameLst>
                                          <p:attrName>ppt_y</p:attrName>
                                        </p:attrNameLst>
                                      </p:cBhvr>
                                      <p:tavLst>
                                        <p:tav tm="0" fmla="#ppt_y-sin(pi*$)/27">
                                          <p:val>
                                            <p:fltVal val="0"/>
                                          </p:val>
                                        </p:tav>
                                        <p:tav tm="100000">
                                          <p:val>
                                            <p:fltVal val="1"/>
                                          </p:val>
                                        </p:tav>
                                      </p:tavLst>
                                    </p:anim>
                                    <p:anim calcmode="lin" valueType="num">
                                      <p:cBhvr>
                                        <p:cTn id="196" dur="164" tmFilter="0, 0; 0.125,0.2665; 0.25,0.4; 0.375,0.465; 0.5,0.5;  0.625,0.535; 0.75,0.6; 0.875,0.7335; 1,1">
                                          <p:stCondLst>
                                            <p:cond delay="1656"/>
                                          </p:stCondLst>
                                        </p:cTn>
                                        <p:tgtEl>
                                          <p:spTgt spid="3">
                                            <p:txEl>
                                              <p:pRg st="11" end="11"/>
                                            </p:txEl>
                                          </p:spTgt>
                                        </p:tgtEl>
                                        <p:attrNameLst>
                                          <p:attrName>ppt_y</p:attrName>
                                        </p:attrNameLst>
                                      </p:cBhvr>
                                      <p:tavLst>
                                        <p:tav tm="0" fmla="#ppt_y-sin(pi*$)/81">
                                          <p:val>
                                            <p:fltVal val="0"/>
                                          </p:val>
                                        </p:tav>
                                        <p:tav tm="100000">
                                          <p:val>
                                            <p:fltVal val="1"/>
                                          </p:val>
                                        </p:tav>
                                      </p:tavLst>
                                    </p:anim>
                                    <p:animScale>
                                      <p:cBhvr>
                                        <p:cTn id="197" dur="26">
                                          <p:stCondLst>
                                            <p:cond delay="650"/>
                                          </p:stCondLst>
                                        </p:cTn>
                                        <p:tgtEl>
                                          <p:spTgt spid="3">
                                            <p:txEl>
                                              <p:pRg st="11" end="11"/>
                                            </p:txEl>
                                          </p:spTgt>
                                        </p:tgtEl>
                                      </p:cBhvr>
                                      <p:to x="100000" y="60000"/>
                                    </p:animScale>
                                    <p:animScale>
                                      <p:cBhvr>
                                        <p:cTn id="198" dur="166" decel="50000">
                                          <p:stCondLst>
                                            <p:cond delay="676"/>
                                          </p:stCondLst>
                                        </p:cTn>
                                        <p:tgtEl>
                                          <p:spTgt spid="3">
                                            <p:txEl>
                                              <p:pRg st="11" end="11"/>
                                            </p:txEl>
                                          </p:spTgt>
                                        </p:tgtEl>
                                      </p:cBhvr>
                                      <p:to x="100000" y="100000"/>
                                    </p:animScale>
                                    <p:animScale>
                                      <p:cBhvr>
                                        <p:cTn id="199" dur="26">
                                          <p:stCondLst>
                                            <p:cond delay="1312"/>
                                          </p:stCondLst>
                                        </p:cTn>
                                        <p:tgtEl>
                                          <p:spTgt spid="3">
                                            <p:txEl>
                                              <p:pRg st="11" end="11"/>
                                            </p:txEl>
                                          </p:spTgt>
                                        </p:tgtEl>
                                      </p:cBhvr>
                                      <p:to x="100000" y="80000"/>
                                    </p:animScale>
                                    <p:animScale>
                                      <p:cBhvr>
                                        <p:cTn id="200" dur="166" decel="50000">
                                          <p:stCondLst>
                                            <p:cond delay="1338"/>
                                          </p:stCondLst>
                                        </p:cTn>
                                        <p:tgtEl>
                                          <p:spTgt spid="3">
                                            <p:txEl>
                                              <p:pRg st="11" end="11"/>
                                            </p:txEl>
                                          </p:spTgt>
                                        </p:tgtEl>
                                      </p:cBhvr>
                                      <p:to x="100000" y="100000"/>
                                    </p:animScale>
                                    <p:animScale>
                                      <p:cBhvr>
                                        <p:cTn id="201" dur="26">
                                          <p:stCondLst>
                                            <p:cond delay="1642"/>
                                          </p:stCondLst>
                                        </p:cTn>
                                        <p:tgtEl>
                                          <p:spTgt spid="3">
                                            <p:txEl>
                                              <p:pRg st="11" end="11"/>
                                            </p:txEl>
                                          </p:spTgt>
                                        </p:tgtEl>
                                      </p:cBhvr>
                                      <p:to x="100000" y="90000"/>
                                    </p:animScale>
                                    <p:animScale>
                                      <p:cBhvr>
                                        <p:cTn id="202" dur="166" decel="50000">
                                          <p:stCondLst>
                                            <p:cond delay="1668"/>
                                          </p:stCondLst>
                                        </p:cTn>
                                        <p:tgtEl>
                                          <p:spTgt spid="3">
                                            <p:txEl>
                                              <p:pRg st="11" end="11"/>
                                            </p:txEl>
                                          </p:spTgt>
                                        </p:tgtEl>
                                      </p:cBhvr>
                                      <p:to x="100000" y="100000"/>
                                    </p:animScale>
                                    <p:animScale>
                                      <p:cBhvr>
                                        <p:cTn id="203" dur="26">
                                          <p:stCondLst>
                                            <p:cond delay="1808"/>
                                          </p:stCondLst>
                                        </p:cTn>
                                        <p:tgtEl>
                                          <p:spTgt spid="3">
                                            <p:txEl>
                                              <p:pRg st="11" end="11"/>
                                            </p:txEl>
                                          </p:spTgt>
                                        </p:tgtEl>
                                      </p:cBhvr>
                                      <p:to x="100000" y="95000"/>
                                    </p:animScale>
                                    <p:animScale>
                                      <p:cBhvr>
                                        <p:cTn id="204" dur="166" decel="50000">
                                          <p:stCondLst>
                                            <p:cond delay="1834"/>
                                          </p:stCondLst>
                                        </p:cTn>
                                        <p:tgtEl>
                                          <p:spTgt spid="3">
                                            <p:txEl>
                                              <p:pRg st="11" end="11"/>
                                            </p:txEl>
                                          </p:spTgt>
                                        </p:tgtEl>
                                      </p:cBhvr>
                                      <p:to x="100000" y="100000"/>
                                    </p:animScale>
                                  </p:childTnLst>
                                </p:cTn>
                              </p:par>
                              <p:par>
                                <p:cTn id="205" presetID="26" presetClass="entr" presetSubtype="0" fill="hold" nodeType="withEffect">
                                  <p:stCondLst>
                                    <p:cond delay="2000"/>
                                  </p:stCondLst>
                                  <p:childTnLst>
                                    <p:set>
                                      <p:cBhvr>
                                        <p:cTn id="206" dur="1" fill="hold">
                                          <p:stCondLst>
                                            <p:cond delay="0"/>
                                          </p:stCondLst>
                                        </p:cTn>
                                        <p:tgtEl>
                                          <p:spTgt spid="3">
                                            <p:txEl>
                                              <p:pRg st="12" end="12"/>
                                            </p:txEl>
                                          </p:spTgt>
                                        </p:tgtEl>
                                        <p:attrNameLst>
                                          <p:attrName>style.visibility</p:attrName>
                                        </p:attrNameLst>
                                      </p:cBhvr>
                                      <p:to>
                                        <p:strVal val="visible"/>
                                      </p:to>
                                    </p:set>
                                    <p:animEffect transition="in" filter="wipe(down)">
                                      <p:cBhvr>
                                        <p:cTn id="207" dur="580">
                                          <p:stCondLst>
                                            <p:cond delay="0"/>
                                          </p:stCondLst>
                                        </p:cTn>
                                        <p:tgtEl>
                                          <p:spTgt spid="3">
                                            <p:txEl>
                                              <p:pRg st="12" end="12"/>
                                            </p:txEl>
                                          </p:spTgt>
                                        </p:tgtEl>
                                      </p:cBhvr>
                                    </p:animEffect>
                                    <p:anim calcmode="lin" valueType="num">
                                      <p:cBhvr>
                                        <p:cTn id="208" dur="1822" tmFilter="0,0; 0.14,0.36; 0.43,0.73; 0.71,0.91; 1.0,1.0">
                                          <p:stCondLst>
                                            <p:cond delay="0"/>
                                          </p:stCondLst>
                                        </p:cTn>
                                        <p:tgtEl>
                                          <p:spTgt spid="3">
                                            <p:txEl>
                                              <p:pRg st="12" end="12"/>
                                            </p:txEl>
                                          </p:spTgt>
                                        </p:tgtEl>
                                        <p:attrNameLst>
                                          <p:attrName>ppt_x</p:attrName>
                                        </p:attrNameLst>
                                      </p:cBhvr>
                                      <p:tavLst>
                                        <p:tav tm="0">
                                          <p:val>
                                            <p:strVal val="#ppt_x-0.25"/>
                                          </p:val>
                                        </p:tav>
                                        <p:tav tm="100000">
                                          <p:val>
                                            <p:strVal val="#ppt_x"/>
                                          </p:val>
                                        </p:tav>
                                      </p:tavLst>
                                    </p:anim>
                                    <p:anim calcmode="lin" valueType="num">
                                      <p:cBhvr>
                                        <p:cTn id="209" dur="664" tmFilter="0.0,0.0; 0.25,0.07; 0.50,0.2; 0.75,0.467; 1.0,1.0">
                                          <p:stCondLst>
                                            <p:cond delay="0"/>
                                          </p:stCondLst>
                                        </p:cTn>
                                        <p:tgtEl>
                                          <p:spTgt spid="3">
                                            <p:txEl>
                                              <p:pRg st="12" end="12"/>
                                            </p:txEl>
                                          </p:spTgt>
                                        </p:tgtEl>
                                        <p:attrNameLst>
                                          <p:attrName>ppt_y</p:attrName>
                                        </p:attrNameLst>
                                      </p:cBhvr>
                                      <p:tavLst>
                                        <p:tav tm="0" fmla="#ppt_y-sin(pi*$)/3">
                                          <p:val>
                                            <p:fltVal val="0.5"/>
                                          </p:val>
                                        </p:tav>
                                        <p:tav tm="100000">
                                          <p:val>
                                            <p:fltVal val="1"/>
                                          </p:val>
                                        </p:tav>
                                      </p:tavLst>
                                    </p:anim>
                                    <p:anim calcmode="lin" valueType="num">
                                      <p:cBhvr>
                                        <p:cTn id="210" dur="664" tmFilter="0, 0; 0.125,0.2665; 0.25,0.4; 0.375,0.465; 0.5,0.5;  0.625,0.535; 0.75,0.6; 0.875,0.7335; 1,1">
                                          <p:stCondLst>
                                            <p:cond delay="664"/>
                                          </p:stCondLst>
                                        </p:cTn>
                                        <p:tgtEl>
                                          <p:spTgt spid="3">
                                            <p:txEl>
                                              <p:pRg st="12" end="12"/>
                                            </p:txEl>
                                          </p:spTgt>
                                        </p:tgtEl>
                                        <p:attrNameLst>
                                          <p:attrName>ppt_y</p:attrName>
                                        </p:attrNameLst>
                                      </p:cBhvr>
                                      <p:tavLst>
                                        <p:tav tm="0" fmla="#ppt_y-sin(pi*$)/9">
                                          <p:val>
                                            <p:fltVal val="0"/>
                                          </p:val>
                                        </p:tav>
                                        <p:tav tm="100000">
                                          <p:val>
                                            <p:fltVal val="1"/>
                                          </p:val>
                                        </p:tav>
                                      </p:tavLst>
                                    </p:anim>
                                    <p:anim calcmode="lin" valueType="num">
                                      <p:cBhvr>
                                        <p:cTn id="211" dur="332" tmFilter="0, 0; 0.125,0.2665; 0.25,0.4; 0.375,0.465; 0.5,0.5;  0.625,0.535; 0.75,0.6; 0.875,0.7335; 1,1">
                                          <p:stCondLst>
                                            <p:cond delay="1324"/>
                                          </p:stCondLst>
                                        </p:cTn>
                                        <p:tgtEl>
                                          <p:spTgt spid="3">
                                            <p:txEl>
                                              <p:pRg st="12" end="12"/>
                                            </p:txEl>
                                          </p:spTgt>
                                        </p:tgtEl>
                                        <p:attrNameLst>
                                          <p:attrName>ppt_y</p:attrName>
                                        </p:attrNameLst>
                                      </p:cBhvr>
                                      <p:tavLst>
                                        <p:tav tm="0" fmla="#ppt_y-sin(pi*$)/27">
                                          <p:val>
                                            <p:fltVal val="0"/>
                                          </p:val>
                                        </p:tav>
                                        <p:tav tm="100000">
                                          <p:val>
                                            <p:fltVal val="1"/>
                                          </p:val>
                                        </p:tav>
                                      </p:tavLst>
                                    </p:anim>
                                    <p:anim calcmode="lin" valueType="num">
                                      <p:cBhvr>
                                        <p:cTn id="212" dur="164" tmFilter="0, 0; 0.125,0.2665; 0.25,0.4; 0.375,0.465; 0.5,0.5;  0.625,0.535; 0.75,0.6; 0.875,0.7335; 1,1">
                                          <p:stCondLst>
                                            <p:cond delay="1656"/>
                                          </p:stCondLst>
                                        </p:cTn>
                                        <p:tgtEl>
                                          <p:spTgt spid="3">
                                            <p:txEl>
                                              <p:pRg st="12" end="12"/>
                                            </p:txEl>
                                          </p:spTgt>
                                        </p:tgtEl>
                                        <p:attrNameLst>
                                          <p:attrName>ppt_y</p:attrName>
                                        </p:attrNameLst>
                                      </p:cBhvr>
                                      <p:tavLst>
                                        <p:tav tm="0" fmla="#ppt_y-sin(pi*$)/81">
                                          <p:val>
                                            <p:fltVal val="0"/>
                                          </p:val>
                                        </p:tav>
                                        <p:tav tm="100000">
                                          <p:val>
                                            <p:fltVal val="1"/>
                                          </p:val>
                                        </p:tav>
                                      </p:tavLst>
                                    </p:anim>
                                    <p:animScale>
                                      <p:cBhvr>
                                        <p:cTn id="213" dur="26">
                                          <p:stCondLst>
                                            <p:cond delay="650"/>
                                          </p:stCondLst>
                                        </p:cTn>
                                        <p:tgtEl>
                                          <p:spTgt spid="3">
                                            <p:txEl>
                                              <p:pRg st="12" end="12"/>
                                            </p:txEl>
                                          </p:spTgt>
                                        </p:tgtEl>
                                      </p:cBhvr>
                                      <p:to x="100000" y="60000"/>
                                    </p:animScale>
                                    <p:animScale>
                                      <p:cBhvr>
                                        <p:cTn id="214" dur="166" decel="50000">
                                          <p:stCondLst>
                                            <p:cond delay="676"/>
                                          </p:stCondLst>
                                        </p:cTn>
                                        <p:tgtEl>
                                          <p:spTgt spid="3">
                                            <p:txEl>
                                              <p:pRg st="12" end="12"/>
                                            </p:txEl>
                                          </p:spTgt>
                                        </p:tgtEl>
                                      </p:cBhvr>
                                      <p:to x="100000" y="100000"/>
                                    </p:animScale>
                                    <p:animScale>
                                      <p:cBhvr>
                                        <p:cTn id="215" dur="26">
                                          <p:stCondLst>
                                            <p:cond delay="1312"/>
                                          </p:stCondLst>
                                        </p:cTn>
                                        <p:tgtEl>
                                          <p:spTgt spid="3">
                                            <p:txEl>
                                              <p:pRg st="12" end="12"/>
                                            </p:txEl>
                                          </p:spTgt>
                                        </p:tgtEl>
                                      </p:cBhvr>
                                      <p:to x="100000" y="80000"/>
                                    </p:animScale>
                                    <p:animScale>
                                      <p:cBhvr>
                                        <p:cTn id="216" dur="166" decel="50000">
                                          <p:stCondLst>
                                            <p:cond delay="1338"/>
                                          </p:stCondLst>
                                        </p:cTn>
                                        <p:tgtEl>
                                          <p:spTgt spid="3">
                                            <p:txEl>
                                              <p:pRg st="12" end="12"/>
                                            </p:txEl>
                                          </p:spTgt>
                                        </p:tgtEl>
                                      </p:cBhvr>
                                      <p:to x="100000" y="100000"/>
                                    </p:animScale>
                                    <p:animScale>
                                      <p:cBhvr>
                                        <p:cTn id="217" dur="26">
                                          <p:stCondLst>
                                            <p:cond delay="1642"/>
                                          </p:stCondLst>
                                        </p:cTn>
                                        <p:tgtEl>
                                          <p:spTgt spid="3">
                                            <p:txEl>
                                              <p:pRg st="12" end="12"/>
                                            </p:txEl>
                                          </p:spTgt>
                                        </p:tgtEl>
                                      </p:cBhvr>
                                      <p:to x="100000" y="90000"/>
                                    </p:animScale>
                                    <p:animScale>
                                      <p:cBhvr>
                                        <p:cTn id="218" dur="166" decel="50000">
                                          <p:stCondLst>
                                            <p:cond delay="1668"/>
                                          </p:stCondLst>
                                        </p:cTn>
                                        <p:tgtEl>
                                          <p:spTgt spid="3">
                                            <p:txEl>
                                              <p:pRg st="12" end="12"/>
                                            </p:txEl>
                                          </p:spTgt>
                                        </p:tgtEl>
                                      </p:cBhvr>
                                      <p:to x="100000" y="100000"/>
                                    </p:animScale>
                                    <p:animScale>
                                      <p:cBhvr>
                                        <p:cTn id="219" dur="26">
                                          <p:stCondLst>
                                            <p:cond delay="1808"/>
                                          </p:stCondLst>
                                        </p:cTn>
                                        <p:tgtEl>
                                          <p:spTgt spid="3">
                                            <p:txEl>
                                              <p:pRg st="12" end="12"/>
                                            </p:txEl>
                                          </p:spTgt>
                                        </p:tgtEl>
                                      </p:cBhvr>
                                      <p:to x="100000" y="95000"/>
                                    </p:animScale>
                                    <p:animScale>
                                      <p:cBhvr>
                                        <p:cTn id="220" dur="166" decel="50000">
                                          <p:stCondLst>
                                            <p:cond delay="1834"/>
                                          </p:stCondLst>
                                        </p:cTn>
                                        <p:tgtEl>
                                          <p:spTgt spid="3">
                                            <p:txEl>
                                              <p:pRg st="12" end="12"/>
                                            </p:txEl>
                                          </p:spTgt>
                                        </p:tgtEl>
                                      </p:cBhvr>
                                      <p:to x="100000" y="100000"/>
                                    </p:animScale>
                                  </p:childTnLst>
                                </p:cTn>
                              </p:par>
                              <p:par>
                                <p:cTn id="221" presetID="26" presetClass="entr" presetSubtype="0" fill="hold" nodeType="withEffect">
                                  <p:stCondLst>
                                    <p:cond delay="2000"/>
                                  </p:stCondLst>
                                  <p:childTnLst>
                                    <p:set>
                                      <p:cBhvr>
                                        <p:cTn id="222" dur="1" fill="hold">
                                          <p:stCondLst>
                                            <p:cond delay="0"/>
                                          </p:stCondLst>
                                        </p:cTn>
                                        <p:tgtEl>
                                          <p:spTgt spid="3">
                                            <p:txEl>
                                              <p:pRg st="13" end="13"/>
                                            </p:txEl>
                                          </p:spTgt>
                                        </p:tgtEl>
                                        <p:attrNameLst>
                                          <p:attrName>style.visibility</p:attrName>
                                        </p:attrNameLst>
                                      </p:cBhvr>
                                      <p:to>
                                        <p:strVal val="visible"/>
                                      </p:to>
                                    </p:set>
                                    <p:animEffect transition="in" filter="wipe(down)">
                                      <p:cBhvr>
                                        <p:cTn id="223" dur="580">
                                          <p:stCondLst>
                                            <p:cond delay="0"/>
                                          </p:stCondLst>
                                        </p:cTn>
                                        <p:tgtEl>
                                          <p:spTgt spid="3">
                                            <p:txEl>
                                              <p:pRg st="13" end="13"/>
                                            </p:txEl>
                                          </p:spTgt>
                                        </p:tgtEl>
                                      </p:cBhvr>
                                    </p:animEffect>
                                    <p:anim calcmode="lin" valueType="num">
                                      <p:cBhvr>
                                        <p:cTn id="224" dur="1822" tmFilter="0,0; 0.14,0.36; 0.43,0.73; 0.71,0.91; 1.0,1.0">
                                          <p:stCondLst>
                                            <p:cond delay="0"/>
                                          </p:stCondLst>
                                        </p:cTn>
                                        <p:tgtEl>
                                          <p:spTgt spid="3">
                                            <p:txEl>
                                              <p:pRg st="13" end="13"/>
                                            </p:txEl>
                                          </p:spTgt>
                                        </p:tgtEl>
                                        <p:attrNameLst>
                                          <p:attrName>ppt_x</p:attrName>
                                        </p:attrNameLst>
                                      </p:cBhvr>
                                      <p:tavLst>
                                        <p:tav tm="0">
                                          <p:val>
                                            <p:strVal val="#ppt_x-0.25"/>
                                          </p:val>
                                        </p:tav>
                                        <p:tav tm="100000">
                                          <p:val>
                                            <p:strVal val="#ppt_x"/>
                                          </p:val>
                                        </p:tav>
                                      </p:tavLst>
                                    </p:anim>
                                    <p:anim calcmode="lin" valueType="num">
                                      <p:cBhvr>
                                        <p:cTn id="225" dur="664" tmFilter="0.0,0.0; 0.25,0.07; 0.50,0.2; 0.75,0.467; 1.0,1.0">
                                          <p:stCondLst>
                                            <p:cond delay="0"/>
                                          </p:stCondLst>
                                        </p:cTn>
                                        <p:tgtEl>
                                          <p:spTgt spid="3">
                                            <p:txEl>
                                              <p:pRg st="13" end="13"/>
                                            </p:txEl>
                                          </p:spTgt>
                                        </p:tgtEl>
                                        <p:attrNameLst>
                                          <p:attrName>ppt_y</p:attrName>
                                        </p:attrNameLst>
                                      </p:cBhvr>
                                      <p:tavLst>
                                        <p:tav tm="0" fmla="#ppt_y-sin(pi*$)/3">
                                          <p:val>
                                            <p:fltVal val="0.5"/>
                                          </p:val>
                                        </p:tav>
                                        <p:tav tm="100000">
                                          <p:val>
                                            <p:fltVal val="1"/>
                                          </p:val>
                                        </p:tav>
                                      </p:tavLst>
                                    </p:anim>
                                    <p:anim calcmode="lin" valueType="num">
                                      <p:cBhvr>
                                        <p:cTn id="226" dur="664" tmFilter="0, 0; 0.125,0.2665; 0.25,0.4; 0.375,0.465; 0.5,0.5;  0.625,0.535; 0.75,0.6; 0.875,0.7335; 1,1">
                                          <p:stCondLst>
                                            <p:cond delay="664"/>
                                          </p:stCondLst>
                                        </p:cTn>
                                        <p:tgtEl>
                                          <p:spTgt spid="3">
                                            <p:txEl>
                                              <p:pRg st="13" end="13"/>
                                            </p:txEl>
                                          </p:spTgt>
                                        </p:tgtEl>
                                        <p:attrNameLst>
                                          <p:attrName>ppt_y</p:attrName>
                                        </p:attrNameLst>
                                      </p:cBhvr>
                                      <p:tavLst>
                                        <p:tav tm="0" fmla="#ppt_y-sin(pi*$)/9">
                                          <p:val>
                                            <p:fltVal val="0"/>
                                          </p:val>
                                        </p:tav>
                                        <p:tav tm="100000">
                                          <p:val>
                                            <p:fltVal val="1"/>
                                          </p:val>
                                        </p:tav>
                                      </p:tavLst>
                                    </p:anim>
                                    <p:anim calcmode="lin" valueType="num">
                                      <p:cBhvr>
                                        <p:cTn id="227" dur="332" tmFilter="0, 0; 0.125,0.2665; 0.25,0.4; 0.375,0.465; 0.5,0.5;  0.625,0.535; 0.75,0.6; 0.875,0.7335; 1,1">
                                          <p:stCondLst>
                                            <p:cond delay="1324"/>
                                          </p:stCondLst>
                                        </p:cTn>
                                        <p:tgtEl>
                                          <p:spTgt spid="3">
                                            <p:txEl>
                                              <p:pRg st="13" end="13"/>
                                            </p:txEl>
                                          </p:spTgt>
                                        </p:tgtEl>
                                        <p:attrNameLst>
                                          <p:attrName>ppt_y</p:attrName>
                                        </p:attrNameLst>
                                      </p:cBhvr>
                                      <p:tavLst>
                                        <p:tav tm="0" fmla="#ppt_y-sin(pi*$)/27">
                                          <p:val>
                                            <p:fltVal val="0"/>
                                          </p:val>
                                        </p:tav>
                                        <p:tav tm="100000">
                                          <p:val>
                                            <p:fltVal val="1"/>
                                          </p:val>
                                        </p:tav>
                                      </p:tavLst>
                                    </p:anim>
                                    <p:anim calcmode="lin" valueType="num">
                                      <p:cBhvr>
                                        <p:cTn id="228" dur="164" tmFilter="0, 0; 0.125,0.2665; 0.25,0.4; 0.375,0.465; 0.5,0.5;  0.625,0.535; 0.75,0.6; 0.875,0.7335; 1,1">
                                          <p:stCondLst>
                                            <p:cond delay="1656"/>
                                          </p:stCondLst>
                                        </p:cTn>
                                        <p:tgtEl>
                                          <p:spTgt spid="3">
                                            <p:txEl>
                                              <p:pRg st="13" end="13"/>
                                            </p:txEl>
                                          </p:spTgt>
                                        </p:tgtEl>
                                        <p:attrNameLst>
                                          <p:attrName>ppt_y</p:attrName>
                                        </p:attrNameLst>
                                      </p:cBhvr>
                                      <p:tavLst>
                                        <p:tav tm="0" fmla="#ppt_y-sin(pi*$)/81">
                                          <p:val>
                                            <p:fltVal val="0"/>
                                          </p:val>
                                        </p:tav>
                                        <p:tav tm="100000">
                                          <p:val>
                                            <p:fltVal val="1"/>
                                          </p:val>
                                        </p:tav>
                                      </p:tavLst>
                                    </p:anim>
                                    <p:animScale>
                                      <p:cBhvr>
                                        <p:cTn id="229" dur="26">
                                          <p:stCondLst>
                                            <p:cond delay="650"/>
                                          </p:stCondLst>
                                        </p:cTn>
                                        <p:tgtEl>
                                          <p:spTgt spid="3">
                                            <p:txEl>
                                              <p:pRg st="13" end="13"/>
                                            </p:txEl>
                                          </p:spTgt>
                                        </p:tgtEl>
                                      </p:cBhvr>
                                      <p:to x="100000" y="60000"/>
                                    </p:animScale>
                                    <p:animScale>
                                      <p:cBhvr>
                                        <p:cTn id="230" dur="166" decel="50000">
                                          <p:stCondLst>
                                            <p:cond delay="676"/>
                                          </p:stCondLst>
                                        </p:cTn>
                                        <p:tgtEl>
                                          <p:spTgt spid="3">
                                            <p:txEl>
                                              <p:pRg st="13" end="13"/>
                                            </p:txEl>
                                          </p:spTgt>
                                        </p:tgtEl>
                                      </p:cBhvr>
                                      <p:to x="100000" y="100000"/>
                                    </p:animScale>
                                    <p:animScale>
                                      <p:cBhvr>
                                        <p:cTn id="231" dur="26">
                                          <p:stCondLst>
                                            <p:cond delay="1312"/>
                                          </p:stCondLst>
                                        </p:cTn>
                                        <p:tgtEl>
                                          <p:spTgt spid="3">
                                            <p:txEl>
                                              <p:pRg st="13" end="13"/>
                                            </p:txEl>
                                          </p:spTgt>
                                        </p:tgtEl>
                                      </p:cBhvr>
                                      <p:to x="100000" y="80000"/>
                                    </p:animScale>
                                    <p:animScale>
                                      <p:cBhvr>
                                        <p:cTn id="232" dur="166" decel="50000">
                                          <p:stCondLst>
                                            <p:cond delay="1338"/>
                                          </p:stCondLst>
                                        </p:cTn>
                                        <p:tgtEl>
                                          <p:spTgt spid="3">
                                            <p:txEl>
                                              <p:pRg st="13" end="13"/>
                                            </p:txEl>
                                          </p:spTgt>
                                        </p:tgtEl>
                                      </p:cBhvr>
                                      <p:to x="100000" y="100000"/>
                                    </p:animScale>
                                    <p:animScale>
                                      <p:cBhvr>
                                        <p:cTn id="233" dur="26">
                                          <p:stCondLst>
                                            <p:cond delay="1642"/>
                                          </p:stCondLst>
                                        </p:cTn>
                                        <p:tgtEl>
                                          <p:spTgt spid="3">
                                            <p:txEl>
                                              <p:pRg st="13" end="13"/>
                                            </p:txEl>
                                          </p:spTgt>
                                        </p:tgtEl>
                                      </p:cBhvr>
                                      <p:to x="100000" y="90000"/>
                                    </p:animScale>
                                    <p:animScale>
                                      <p:cBhvr>
                                        <p:cTn id="234" dur="166" decel="50000">
                                          <p:stCondLst>
                                            <p:cond delay="1668"/>
                                          </p:stCondLst>
                                        </p:cTn>
                                        <p:tgtEl>
                                          <p:spTgt spid="3">
                                            <p:txEl>
                                              <p:pRg st="13" end="13"/>
                                            </p:txEl>
                                          </p:spTgt>
                                        </p:tgtEl>
                                      </p:cBhvr>
                                      <p:to x="100000" y="100000"/>
                                    </p:animScale>
                                    <p:animScale>
                                      <p:cBhvr>
                                        <p:cTn id="235" dur="26">
                                          <p:stCondLst>
                                            <p:cond delay="1808"/>
                                          </p:stCondLst>
                                        </p:cTn>
                                        <p:tgtEl>
                                          <p:spTgt spid="3">
                                            <p:txEl>
                                              <p:pRg st="13" end="13"/>
                                            </p:txEl>
                                          </p:spTgt>
                                        </p:tgtEl>
                                      </p:cBhvr>
                                      <p:to x="100000" y="95000"/>
                                    </p:animScale>
                                    <p:animScale>
                                      <p:cBhvr>
                                        <p:cTn id="236" dur="166" decel="50000">
                                          <p:stCondLst>
                                            <p:cond delay="1834"/>
                                          </p:stCondLst>
                                        </p:cTn>
                                        <p:tgtEl>
                                          <p:spTgt spid="3">
                                            <p:txEl>
                                              <p:pRg st="13" end="13"/>
                                            </p:txEl>
                                          </p:spTgt>
                                        </p:tgtEl>
                                      </p:cBhvr>
                                      <p:to x="100000" y="100000"/>
                                    </p:animScale>
                                  </p:childTnLst>
                                </p:cTn>
                              </p:par>
                            </p:childTnLst>
                          </p:cTn>
                        </p:par>
                        <p:par>
                          <p:cTn id="237" fill="hold">
                            <p:stCondLst>
                              <p:cond delay="24000"/>
                            </p:stCondLst>
                            <p:childTnLst>
                              <p:par>
                                <p:cTn id="238" presetID="26" presetClass="entr" presetSubtype="0" fill="hold" nodeType="afterEffect">
                                  <p:stCondLst>
                                    <p:cond delay="2000"/>
                                  </p:stCondLst>
                                  <p:childTnLst>
                                    <p:set>
                                      <p:cBhvr>
                                        <p:cTn id="239" dur="1" fill="hold">
                                          <p:stCondLst>
                                            <p:cond delay="0"/>
                                          </p:stCondLst>
                                        </p:cTn>
                                        <p:tgtEl>
                                          <p:spTgt spid="3">
                                            <p:txEl>
                                              <p:pRg st="14" end="14"/>
                                            </p:txEl>
                                          </p:spTgt>
                                        </p:tgtEl>
                                        <p:attrNameLst>
                                          <p:attrName>style.visibility</p:attrName>
                                        </p:attrNameLst>
                                      </p:cBhvr>
                                      <p:to>
                                        <p:strVal val="visible"/>
                                      </p:to>
                                    </p:set>
                                    <p:animEffect transition="in" filter="wipe(down)">
                                      <p:cBhvr>
                                        <p:cTn id="240" dur="580">
                                          <p:stCondLst>
                                            <p:cond delay="0"/>
                                          </p:stCondLst>
                                        </p:cTn>
                                        <p:tgtEl>
                                          <p:spTgt spid="3">
                                            <p:txEl>
                                              <p:pRg st="14" end="14"/>
                                            </p:txEl>
                                          </p:spTgt>
                                        </p:tgtEl>
                                      </p:cBhvr>
                                    </p:animEffect>
                                    <p:anim calcmode="lin" valueType="num">
                                      <p:cBhvr>
                                        <p:cTn id="241" dur="1822" tmFilter="0,0; 0.14,0.36; 0.43,0.73; 0.71,0.91; 1.0,1.0">
                                          <p:stCondLst>
                                            <p:cond delay="0"/>
                                          </p:stCondLst>
                                        </p:cTn>
                                        <p:tgtEl>
                                          <p:spTgt spid="3">
                                            <p:txEl>
                                              <p:pRg st="14" end="14"/>
                                            </p:txEl>
                                          </p:spTgt>
                                        </p:tgtEl>
                                        <p:attrNameLst>
                                          <p:attrName>ppt_x</p:attrName>
                                        </p:attrNameLst>
                                      </p:cBhvr>
                                      <p:tavLst>
                                        <p:tav tm="0">
                                          <p:val>
                                            <p:strVal val="#ppt_x-0.25"/>
                                          </p:val>
                                        </p:tav>
                                        <p:tav tm="100000">
                                          <p:val>
                                            <p:strVal val="#ppt_x"/>
                                          </p:val>
                                        </p:tav>
                                      </p:tavLst>
                                    </p:anim>
                                    <p:anim calcmode="lin" valueType="num">
                                      <p:cBhvr>
                                        <p:cTn id="242" dur="664" tmFilter="0.0,0.0; 0.25,0.07; 0.50,0.2; 0.75,0.467; 1.0,1.0">
                                          <p:stCondLst>
                                            <p:cond delay="0"/>
                                          </p:stCondLst>
                                        </p:cTn>
                                        <p:tgtEl>
                                          <p:spTgt spid="3">
                                            <p:txEl>
                                              <p:pRg st="14" end="14"/>
                                            </p:txEl>
                                          </p:spTgt>
                                        </p:tgtEl>
                                        <p:attrNameLst>
                                          <p:attrName>ppt_y</p:attrName>
                                        </p:attrNameLst>
                                      </p:cBhvr>
                                      <p:tavLst>
                                        <p:tav tm="0" fmla="#ppt_y-sin(pi*$)/3">
                                          <p:val>
                                            <p:fltVal val="0.5"/>
                                          </p:val>
                                        </p:tav>
                                        <p:tav tm="100000">
                                          <p:val>
                                            <p:fltVal val="1"/>
                                          </p:val>
                                        </p:tav>
                                      </p:tavLst>
                                    </p:anim>
                                    <p:anim calcmode="lin" valueType="num">
                                      <p:cBhvr>
                                        <p:cTn id="243" dur="664" tmFilter="0, 0; 0.125,0.2665; 0.25,0.4; 0.375,0.465; 0.5,0.5;  0.625,0.535; 0.75,0.6; 0.875,0.7335; 1,1">
                                          <p:stCondLst>
                                            <p:cond delay="664"/>
                                          </p:stCondLst>
                                        </p:cTn>
                                        <p:tgtEl>
                                          <p:spTgt spid="3">
                                            <p:txEl>
                                              <p:pRg st="14" end="14"/>
                                            </p:txEl>
                                          </p:spTgt>
                                        </p:tgtEl>
                                        <p:attrNameLst>
                                          <p:attrName>ppt_y</p:attrName>
                                        </p:attrNameLst>
                                      </p:cBhvr>
                                      <p:tavLst>
                                        <p:tav tm="0" fmla="#ppt_y-sin(pi*$)/9">
                                          <p:val>
                                            <p:fltVal val="0"/>
                                          </p:val>
                                        </p:tav>
                                        <p:tav tm="100000">
                                          <p:val>
                                            <p:fltVal val="1"/>
                                          </p:val>
                                        </p:tav>
                                      </p:tavLst>
                                    </p:anim>
                                    <p:anim calcmode="lin" valueType="num">
                                      <p:cBhvr>
                                        <p:cTn id="244" dur="332" tmFilter="0, 0; 0.125,0.2665; 0.25,0.4; 0.375,0.465; 0.5,0.5;  0.625,0.535; 0.75,0.6; 0.875,0.7335; 1,1">
                                          <p:stCondLst>
                                            <p:cond delay="1324"/>
                                          </p:stCondLst>
                                        </p:cTn>
                                        <p:tgtEl>
                                          <p:spTgt spid="3">
                                            <p:txEl>
                                              <p:pRg st="14" end="14"/>
                                            </p:txEl>
                                          </p:spTgt>
                                        </p:tgtEl>
                                        <p:attrNameLst>
                                          <p:attrName>ppt_y</p:attrName>
                                        </p:attrNameLst>
                                      </p:cBhvr>
                                      <p:tavLst>
                                        <p:tav tm="0" fmla="#ppt_y-sin(pi*$)/27">
                                          <p:val>
                                            <p:fltVal val="0"/>
                                          </p:val>
                                        </p:tav>
                                        <p:tav tm="100000">
                                          <p:val>
                                            <p:fltVal val="1"/>
                                          </p:val>
                                        </p:tav>
                                      </p:tavLst>
                                    </p:anim>
                                    <p:anim calcmode="lin" valueType="num">
                                      <p:cBhvr>
                                        <p:cTn id="245" dur="164" tmFilter="0, 0; 0.125,0.2665; 0.25,0.4; 0.375,0.465; 0.5,0.5;  0.625,0.535; 0.75,0.6; 0.875,0.7335; 1,1">
                                          <p:stCondLst>
                                            <p:cond delay="1656"/>
                                          </p:stCondLst>
                                        </p:cTn>
                                        <p:tgtEl>
                                          <p:spTgt spid="3">
                                            <p:txEl>
                                              <p:pRg st="14" end="14"/>
                                            </p:txEl>
                                          </p:spTgt>
                                        </p:tgtEl>
                                        <p:attrNameLst>
                                          <p:attrName>ppt_y</p:attrName>
                                        </p:attrNameLst>
                                      </p:cBhvr>
                                      <p:tavLst>
                                        <p:tav tm="0" fmla="#ppt_y-sin(pi*$)/81">
                                          <p:val>
                                            <p:fltVal val="0"/>
                                          </p:val>
                                        </p:tav>
                                        <p:tav tm="100000">
                                          <p:val>
                                            <p:fltVal val="1"/>
                                          </p:val>
                                        </p:tav>
                                      </p:tavLst>
                                    </p:anim>
                                    <p:animScale>
                                      <p:cBhvr>
                                        <p:cTn id="246" dur="26">
                                          <p:stCondLst>
                                            <p:cond delay="650"/>
                                          </p:stCondLst>
                                        </p:cTn>
                                        <p:tgtEl>
                                          <p:spTgt spid="3">
                                            <p:txEl>
                                              <p:pRg st="14" end="14"/>
                                            </p:txEl>
                                          </p:spTgt>
                                        </p:tgtEl>
                                      </p:cBhvr>
                                      <p:to x="100000" y="60000"/>
                                    </p:animScale>
                                    <p:animScale>
                                      <p:cBhvr>
                                        <p:cTn id="247" dur="166" decel="50000">
                                          <p:stCondLst>
                                            <p:cond delay="676"/>
                                          </p:stCondLst>
                                        </p:cTn>
                                        <p:tgtEl>
                                          <p:spTgt spid="3">
                                            <p:txEl>
                                              <p:pRg st="14" end="14"/>
                                            </p:txEl>
                                          </p:spTgt>
                                        </p:tgtEl>
                                      </p:cBhvr>
                                      <p:to x="100000" y="100000"/>
                                    </p:animScale>
                                    <p:animScale>
                                      <p:cBhvr>
                                        <p:cTn id="248" dur="26">
                                          <p:stCondLst>
                                            <p:cond delay="1312"/>
                                          </p:stCondLst>
                                        </p:cTn>
                                        <p:tgtEl>
                                          <p:spTgt spid="3">
                                            <p:txEl>
                                              <p:pRg st="14" end="14"/>
                                            </p:txEl>
                                          </p:spTgt>
                                        </p:tgtEl>
                                      </p:cBhvr>
                                      <p:to x="100000" y="80000"/>
                                    </p:animScale>
                                    <p:animScale>
                                      <p:cBhvr>
                                        <p:cTn id="249" dur="166" decel="50000">
                                          <p:stCondLst>
                                            <p:cond delay="1338"/>
                                          </p:stCondLst>
                                        </p:cTn>
                                        <p:tgtEl>
                                          <p:spTgt spid="3">
                                            <p:txEl>
                                              <p:pRg st="14" end="14"/>
                                            </p:txEl>
                                          </p:spTgt>
                                        </p:tgtEl>
                                      </p:cBhvr>
                                      <p:to x="100000" y="100000"/>
                                    </p:animScale>
                                    <p:animScale>
                                      <p:cBhvr>
                                        <p:cTn id="250" dur="26">
                                          <p:stCondLst>
                                            <p:cond delay="1642"/>
                                          </p:stCondLst>
                                        </p:cTn>
                                        <p:tgtEl>
                                          <p:spTgt spid="3">
                                            <p:txEl>
                                              <p:pRg st="14" end="14"/>
                                            </p:txEl>
                                          </p:spTgt>
                                        </p:tgtEl>
                                      </p:cBhvr>
                                      <p:to x="100000" y="90000"/>
                                    </p:animScale>
                                    <p:animScale>
                                      <p:cBhvr>
                                        <p:cTn id="251" dur="166" decel="50000">
                                          <p:stCondLst>
                                            <p:cond delay="1668"/>
                                          </p:stCondLst>
                                        </p:cTn>
                                        <p:tgtEl>
                                          <p:spTgt spid="3">
                                            <p:txEl>
                                              <p:pRg st="14" end="14"/>
                                            </p:txEl>
                                          </p:spTgt>
                                        </p:tgtEl>
                                      </p:cBhvr>
                                      <p:to x="100000" y="100000"/>
                                    </p:animScale>
                                    <p:animScale>
                                      <p:cBhvr>
                                        <p:cTn id="252" dur="26">
                                          <p:stCondLst>
                                            <p:cond delay="1808"/>
                                          </p:stCondLst>
                                        </p:cTn>
                                        <p:tgtEl>
                                          <p:spTgt spid="3">
                                            <p:txEl>
                                              <p:pRg st="14" end="14"/>
                                            </p:txEl>
                                          </p:spTgt>
                                        </p:tgtEl>
                                      </p:cBhvr>
                                      <p:to x="100000" y="95000"/>
                                    </p:animScale>
                                    <p:animScale>
                                      <p:cBhvr>
                                        <p:cTn id="253" dur="166" decel="50000">
                                          <p:stCondLst>
                                            <p:cond delay="1834"/>
                                          </p:stCondLst>
                                        </p:cTn>
                                        <p:tgtEl>
                                          <p:spTgt spid="3">
                                            <p:txEl>
                                              <p:pRg st="14" end="14"/>
                                            </p:txEl>
                                          </p:spTgt>
                                        </p:tgtEl>
                                      </p:cBhvr>
                                      <p:to x="100000" y="100000"/>
                                    </p:animScale>
                                  </p:childTnLst>
                                </p:cTn>
                              </p:par>
                              <p:par>
                                <p:cTn id="254" presetID="26" presetClass="entr" presetSubtype="0" fill="hold" nodeType="withEffect">
                                  <p:stCondLst>
                                    <p:cond delay="2000"/>
                                  </p:stCondLst>
                                  <p:childTnLst>
                                    <p:set>
                                      <p:cBhvr>
                                        <p:cTn id="255" dur="1" fill="hold">
                                          <p:stCondLst>
                                            <p:cond delay="0"/>
                                          </p:stCondLst>
                                        </p:cTn>
                                        <p:tgtEl>
                                          <p:spTgt spid="3">
                                            <p:txEl>
                                              <p:pRg st="15" end="15"/>
                                            </p:txEl>
                                          </p:spTgt>
                                        </p:tgtEl>
                                        <p:attrNameLst>
                                          <p:attrName>style.visibility</p:attrName>
                                        </p:attrNameLst>
                                      </p:cBhvr>
                                      <p:to>
                                        <p:strVal val="visible"/>
                                      </p:to>
                                    </p:set>
                                    <p:animEffect transition="in" filter="wipe(down)">
                                      <p:cBhvr>
                                        <p:cTn id="256" dur="580">
                                          <p:stCondLst>
                                            <p:cond delay="0"/>
                                          </p:stCondLst>
                                        </p:cTn>
                                        <p:tgtEl>
                                          <p:spTgt spid="3">
                                            <p:txEl>
                                              <p:pRg st="15" end="15"/>
                                            </p:txEl>
                                          </p:spTgt>
                                        </p:tgtEl>
                                      </p:cBhvr>
                                    </p:animEffect>
                                    <p:anim calcmode="lin" valueType="num">
                                      <p:cBhvr>
                                        <p:cTn id="257" dur="1822" tmFilter="0,0; 0.14,0.36; 0.43,0.73; 0.71,0.91; 1.0,1.0">
                                          <p:stCondLst>
                                            <p:cond delay="0"/>
                                          </p:stCondLst>
                                        </p:cTn>
                                        <p:tgtEl>
                                          <p:spTgt spid="3">
                                            <p:txEl>
                                              <p:pRg st="15" end="15"/>
                                            </p:txEl>
                                          </p:spTgt>
                                        </p:tgtEl>
                                        <p:attrNameLst>
                                          <p:attrName>ppt_x</p:attrName>
                                        </p:attrNameLst>
                                      </p:cBhvr>
                                      <p:tavLst>
                                        <p:tav tm="0">
                                          <p:val>
                                            <p:strVal val="#ppt_x-0.25"/>
                                          </p:val>
                                        </p:tav>
                                        <p:tav tm="100000">
                                          <p:val>
                                            <p:strVal val="#ppt_x"/>
                                          </p:val>
                                        </p:tav>
                                      </p:tavLst>
                                    </p:anim>
                                    <p:anim calcmode="lin" valueType="num">
                                      <p:cBhvr>
                                        <p:cTn id="258" dur="664" tmFilter="0.0,0.0; 0.25,0.07; 0.50,0.2; 0.75,0.467; 1.0,1.0">
                                          <p:stCondLst>
                                            <p:cond delay="0"/>
                                          </p:stCondLst>
                                        </p:cTn>
                                        <p:tgtEl>
                                          <p:spTgt spid="3">
                                            <p:txEl>
                                              <p:pRg st="15" end="15"/>
                                            </p:txEl>
                                          </p:spTgt>
                                        </p:tgtEl>
                                        <p:attrNameLst>
                                          <p:attrName>ppt_y</p:attrName>
                                        </p:attrNameLst>
                                      </p:cBhvr>
                                      <p:tavLst>
                                        <p:tav tm="0" fmla="#ppt_y-sin(pi*$)/3">
                                          <p:val>
                                            <p:fltVal val="0.5"/>
                                          </p:val>
                                        </p:tav>
                                        <p:tav tm="100000">
                                          <p:val>
                                            <p:fltVal val="1"/>
                                          </p:val>
                                        </p:tav>
                                      </p:tavLst>
                                    </p:anim>
                                    <p:anim calcmode="lin" valueType="num">
                                      <p:cBhvr>
                                        <p:cTn id="259" dur="664" tmFilter="0, 0; 0.125,0.2665; 0.25,0.4; 0.375,0.465; 0.5,0.5;  0.625,0.535; 0.75,0.6; 0.875,0.7335; 1,1">
                                          <p:stCondLst>
                                            <p:cond delay="664"/>
                                          </p:stCondLst>
                                        </p:cTn>
                                        <p:tgtEl>
                                          <p:spTgt spid="3">
                                            <p:txEl>
                                              <p:pRg st="15" end="15"/>
                                            </p:txEl>
                                          </p:spTgt>
                                        </p:tgtEl>
                                        <p:attrNameLst>
                                          <p:attrName>ppt_y</p:attrName>
                                        </p:attrNameLst>
                                      </p:cBhvr>
                                      <p:tavLst>
                                        <p:tav tm="0" fmla="#ppt_y-sin(pi*$)/9">
                                          <p:val>
                                            <p:fltVal val="0"/>
                                          </p:val>
                                        </p:tav>
                                        <p:tav tm="100000">
                                          <p:val>
                                            <p:fltVal val="1"/>
                                          </p:val>
                                        </p:tav>
                                      </p:tavLst>
                                    </p:anim>
                                    <p:anim calcmode="lin" valueType="num">
                                      <p:cBhvr>
                                        <p:cTn id="260" dur="332" tmFilter="0, 0; 0.125,0.2665; 0.25,0.4; 0.375,0.465; 0.5,0.5;  0.625,0.535; 0.75,0.6; 0.875,0.7335; 1,1">
                                          <p:stCondLst>
                                            <p:cond delay="1324"/>
                                          </p:stCondLst>
                                        </p:cTn>
                                        <p:tgtEl>
                                          <p:spTgt spid="3">
                                            <p:txEl>
                                              <p:pRg st="15" end="15"/>
                                            </p:txEl>
                                          </p:spTgt>
                                        </p:tgtEl>
                                        <p:attrNameLst>
                                          <p:attrName>ppt_y</p:attrName>
                                        </p:attrNameLst>
                                      </p:cBhvr>
                                      <p:tavLst>
                                        <p:tav tm="0" fmla="#ppt_y-sin(pi*$)/27">
                                          <p:val>
                                            <p:fltVal val="0"/>
                                          </p:val>
                                        </p:tav>
                                        <p:tav tm="100000">
                                          <p:val>
                                            <p:fltVal val="1"/>
                                          </p:val>
                                        </p:tav>
                                      </p:tavLst>
                                    </p:anim>
                                    <p:anim calcmode="lin" valueType="num">
                                      <p:cBhvr>
                                        <p:cTn id="261" dur="164" tmFilter="0, 0; 0.125,0.2665; 0.25,0.4; 0.375,0.465; 0.5,0.5;  0.625,0.535; 0.75,0.6; 0.875,0.7335; 1,1">
                                          <p:stCondLst>
                                            <p:cond delay="1656"/>
                                          </p:stCondLst>
                                        </p:cTn>
                                        <p:tgtEl>
                                          <p:spTgt spid="3">
                                            <p:txEl>
                                              <p:pRg st="15" end="15"/>
                                            </p:txEl>
                                          </p:spTgt>
                                        </p:tgtEl>
                                        <p:attrNameLst>
                                          <p:attrName>ppt_y</p:attrName>
                                        </p:attrNameLst>
                                      </p:cBhvr>
                                      <p:tavLst>
                                        <p:tav tm="0" fmla="#ppt_y-sin(pi*$)/81">
                                          <p:val>
                                            <p:fltVal val="0"/>
                                          </p:val>
                                        </p:tav>
                                        <p:tav tm="100000">
                                          <p:val>
                                            <p:fltVal val="1"/>
                                          </p:val>
                                        </p:tav>
                                      </p:tavLst>
                                    </p:anim>
                                    <p:animScale>
                                      <p:cBhvr>
                                        <p:cTn id="262" dur="26">
                                          <p:stCondLst>
                                            <p:cond delay="650"/>
                                          </p:stCondLst>
                                        </p:cTn>
                                        <p:tgtEl>
                                          <p:spTgt spid="3">
                                            <p:txEl>
                                              <p:pRg st="15" end="15"/>
                                            </p:txEl>
                                          </p:spTgt>
                                        </p:tgtEl>
                                      </p:cBhvr>
                                      <p:to x="100000" y="60000"/>
                                    </p:animScale>
                                    <p:animScale>
                                      <p:cBhvr>
                                        <p:cTn id="263" dur="166" decel="50000">
                                          <p:stCondLst>
                                            <p:cond delay="676"/>
                                          </p:stCondLst>
                                        </p:cTn>
                                        <p:tgtEl>
                                          <p:spTgt spid="3">
                                            <p:txEl>
                                              <p:pRg st="15" end="15"/>
                                            </p:txEl>
                                          </p:spTgt>
                                        </p:tgtEl>
                                      </p:cBhvr>
                                      <p:to x="100000" y="100000"/>
                                    </p:animScale>
                                    <p:animScale>
                                      <p:cBhvr>
                                        <p:cTn id="264" dur="26">
                                          <p:stCondLst>
                                            <p:cond delay="1312"/>
                                          </p:stCondLst>
                                        </p:cTn>
                                        <p:tgtEl>
                                          <p:spTgt spid="3">
                                            <p:txEl>
                                              <p:pRg st="15" end="15"/>
                                            </p:txEl>
                                          </p:spTgt>
                                        </p:tgtEl>
                                      </p:cBhvr>
                                      <p:to x="100000" y="80000"/>
                                    </p:animScale>
                                    <p:animScale>
                                      <p:cBhvr>
                                        <p:cTn id="265" dur="166" decel="50000">
                                          <p:stCondLst>
                                            <p:cond delay="1338"/>
                                          </p:stCondLst>
                                        </p:cTn>
                                        <p:tgtEl>
                                          <p:spTgt spid="3">
                                            <p:txEl>
                                              <p:pRg st="15" end="15"/>
                                            </p:txEl>
                                          </p:spTgt>
                                        </p:tgtEl>
                                      </p:cBhvr>
                                      <p:to x="100000" y="100000"/>
                                    </p:animScale>
                                    <p:animScale>
                                      <p:cBhvr>
                                        <p:cTn id="266" dur="26">
                                          <p:stCondLst>
                                            <p:cond delay="1642"/>
                                          </p:stCondLst>
                                        </p:cTn>
                                        <p:tgtEl>
                                          <p:spTgt spid="3">
                                            <p:txEl>
                                              <p:pRg st="15" end="15"/>
                                            </p:txEl>
                                          </p:spTgt>
                                        </p:tgtEl>
                                      </p:cBhvr>
                                      <p:to x="100000" y="90000"/>
                                    </p:animScale>
                                    <p:animScale>
                                      <p:cBhvr>
                                        <p:cTn id="267" dur="166" decel="50000">
                                          <p:stCondLst>
                                            <p:cond delay="1668"/>
                                          </p:stCondLst>
                                        </p:cTn>
                                        <p:tgtEl>
                                          <p:spTgt spid="3">
                                            <p:txEl>
                                              <p:pRg st="15" end="15"/>
                                            </p:txEl>
                                          </p:spTgt>
                                        </p:tgtEl>
                                      </p:cBhvr>
                                      <p:to x="100000" y="100000"/>
                                    </p:animScale>
                                    <p:animScale>
                                      <p:cBhvr>
                                        <p:cTn id="268" dur="26">
                                          <p:stCondLst>
                                            <p:cond delay="1808"/>
                                          </p:stCondLst>
                                        </p:cTn>
                                        <p:tgtEl>
                                          <p:spTgt spid="3">
                                            <p:txEl>
                                              <p:pRg st="15" end="15"/>
                                            </p:txEl>
                                          </p:spTgt>
                                        </p:tgtEl>
                                      </p:cBhvr>
                                      <p:to x="100000" y="95000"/>
                                    </p:animScale>
                                    <p:animScale>
                                      <p:cBhvr>
                                        <p:cTn id="269" dur="166" decel="50000">
                                          <p:stCondLst>
                                            <p:cond delay="1834"/>
                                          </p:stCondLst>
                                        </p:cTn>
                                        <p:tgtEl>
                                          <p:spTgt spid="3">
                                            <p:txEl>
                                              <p:pRg st="15" end="15"/>
                                            </p:txEl>
                                          </p:spTgt>
                                        </p:tgtEl>
                                      </p:cBhvr>
                                      <p:to x="100000" y="100000"/>
                                    </p:animScale>
                                  </p:childTnLst>
                                </p:cTn>
                              </p:par>
                              <p:par>
                                <p:cTn id="270" presetID="26" presetClass="entr" presetSubtype="0" fill="hold" nodeType="withEffect">
                                  <p:stCondLst>
                                    <p:cond delay="2000"/>
                                  </p:stCondLst>
                                  <p:childTnLst>
                                    <p:set>
                                      <p:cBhvr>
                                        <p:cTn id="271" dur="1" fill="hold">
                                          <p:stCondLst>
                                            <p:cond delay="0"/>
                                          </p:stCondLst>
                                        </p:cTn>
                                        <p:tgtEl>
                                          <p:spTgt spid="3">
                                            <p:txEl>
                                              <p:pRg st="16" end="16"/>
                                            </p:txEl>
                                          </p:spTgt>
                                        </p:tgtEl>
                                        <p:attrNameLst>
                                          <p:attrName>style.visibility</p:attrName>
                                        </p:attrNameLst>
                                      </p:cBhvr>
                                      <p:to>
                                        <p:strVal val="visible"/>
                                      </p:to>
                                    </p:set>
                                    <p:animEffect transition="in" filter="wipe(down)">
                                      <p:cBhvr>
                                        <p:cTn id="272" dur="580">
                                          <p:stCondLst>
                                            <p:cond delay="0"/>
                                          </p:stCondLst>
                                        </p:cTn>
                                        <p:tgtEl>
                                          <p:spTgt spid="3">
                                            <p:txEl>
                                              <p:pRg st="16" end="16"/>
                                            </p:txEl>
                                          </p:spTgt>
                                        </p:tgtEl>
                                      </p:cBhvr>
                                    </p:animEffect>
                                    <p:anim calcmode="lin" valueType="num">
                                      <p:cBhvr>
                                        <p:cTn id="273" dur="1822" tmFilter="0,0; 0.14,0.36; 0.43,0.73; 0.71,0.91; 1.0,1.0">
                                          <p:stCondLst>
                                            <p:cond delay="0"/>
                                          </p:stCondLst>
                                        </p:cTn>
                                        <p:tgtEl>
                                          <p:spTgt spid="3">
                                            <p:txEl>
                                              <p:pRg st="16" end="16"/>
                                            </p:txEl>
                                          </p:spTgt>
                                        </p:tgtEl>
                                        <p:attrNameLst>
                                          <p:attrName>ppt_x</p:attrName>
                                        </p:attrNameLst>
                                      </p:cBhvr>
                                      <p:tavLst>
                                        <p:tav tm="0">
                                          <p:val>
                                            <p:strVal val="#ppt_x-0.25"/>
                                          </p:val>
                                        </p:tav>
                                        <p:tav tm="100000">
                                          <p:val>
                                            <p:strVal val="#ppt_x"/>
                                          </p:val>
                                        </p:tav>
                                      </p:tavLst>
                                    </p:anim>
                                    <p:anim calcmode="lin" valueType="num">
                                      <p:cBhvr>
                                        <p:cTn id="274" dur="664" tmFilter="0.0,0.0; 0.25,0.07; 0.50,0.2; 0.75,0.467; 1.0,1.0">
                                          <p:stCondLst>
                                            <p:cond delay="0"/>
                                          </p:stCondLst>
                                        </p:cTn>
                                        <p:tgtEl>
                                          <p:spTgt spid="3">
                                            <p:txEl>
                                              <p:pRg st="16" end="16"/>
                                            </p:txEl>
                                          </p:spTgt>
                                        </p:tgtEl>
                                        <p:attrNameLst>
                                          <p:attrName>ppt_y</p:attrName>
                                        </p:attrNameLst>
                                      </p:cBhvr>
                                      <p:tavLst>
                                        <p:tav tm="0" fmla="#ppt_y-sin(pi*$)/3">
                                          <p:val>
                                            <p:fltVal val="0.5"/>
                                          </p:val>
                                        </p:tav>
                                        <p:tav tm="100000">
                                          <p:val>
                                            <p:fltVal val="1"/>
                                          </p:val>
                                        </p:tav>
                                      </p:tavLst>
                                    </p:anim>
                                    <p:anim calcmode="lin" valueType="num">
                                      <p:cBhvr>
                                        <p:cTn id="275" dur="664" tmFilter="0, 0; 0.125,0.2665; 0.25,0.4; 0.375,0.465; 0.5,0.5;  0.625,0.535; 0.75,0.6; 0.875,0.7335; 1,1">
                                          <p:stCondLst>
                                            <p:cond delay="664"/>
                                          </p:stCondLst>
                                        </p:cTn>
                                        <p:tgtEl>
                                          <p:spTgt spid="3">
                                            <p:txEl>
                                              <p:pRg st="16" end="16"/>
                                            </p:txEl>
                                          </p:spTgt>
                                        </p:tgtEl>
                                        <p:attrNameLst>
                                          <p:attrName>ppt_y</p:attrName>
                                        </p:attrNameLst>
                                      </p:cBhvr>
                                      <p:tavLst>
                                        <p:tav tm="0" fmla="#ppt_y-sin(pi*$)/9">
                                          <p:val>
                                            <p:fltVal val="0"/>
                                          </p:val>
                                        </p:tav>
                                        <p:tav tm="100000">
                                          <p:val>
                                            <p:fltVal val="1"/>
                                          </p:val>
                                        </p:tav>
                                      </p:tavLst>
                                    </p:anim>
                                    <p:anim calcmode="lin" valueType="num">
                                      <p:cBhvr>
                                        <p:cTn id="276" dur="332" tmFilter="0, 0; 0.125,0.2665; 0.25,0.4; 0.375,0.465; 0.5,0.5;  0.625,0.535; 0.75,0.6; 0.875,0.7335; 1,1">
                                          <p:stCondLst>
                                            <p:cond delay="1324"/>
                                          </p:stCondLst>
                                        </p:cTn>
                                        <p:tgtEl>
                                          <p:spTgt spid="3">
                                            <p:txEl>
                                              <p:pRg st="16" end="16"/>
                                            </p:txEl>
                                          </p:spTgt>
                                        </p:tgtEl>
                                        <p:attrNameLst>
                                          <p:attrName>ppt_y</p:attrName>
                                        </p:attrNameLst>
                                      </p:cBhvr>
                                      <p:tavLst>
                                        <p:tav tm="0" fmla="#ppt_y-sin(pi*$)/27">
                                          <p:val>
                                            <p:fltVal val="0"/>
                                          </p:val>
                                        </p:tav>
                                        <p:tav tm="100000">
                                          <p:val>
                                            <p:fltVal val="1"/>
                                          </p:val>
                                        </p:tav>
                                      </p:tavLst>
                                    </p:anim>
                                    <p:anim calcmode="lin" valueType="num">
                                      <p:cBhvr>
                                        <p:cTn id="277" dur="164" tmFilter="0, 0; 0.125,0.2665; 0.25,0.4; 0.375,0.465; 0.5,0.5;  0.625,0.535; 0.75,0.6; 0.875,0.7335; 1,1">
                                          <p:stCondLst>
                                            <p:cond delay="1656"/>
                                          </p:stCondLst>
                                        </p:cTn>
                                        <p:tgtEl>
                                          <p:spTgt spid="3">
                                            <p:txEl>
                                              <p:pRg st="16" end="16"/>
                                            </p:txEl>
                                          </p:spTgt>
                                        </p:tgtEl>
                                        <p:attrNameLst>
                                          <p:attrName>ppt_y</p:attrName>
                                        </p:attrNameLst>
                                      </p:cBhvr>
                                      <p:tavLst>
                                        <p:tav tm="0" fmla="#ppt_y-sin(pi*$)/81">
                                          <p:val>
                                            <p:fltVal val="0"/>
                                          </p:val>
                                        </p:tav>
                                        <p:tav tm="100000">
                                          <p:val>
                                            <p:fltVal val="1"/>
                                          </p:val>
                                        </p:tav>
                                      </p:tavLst>
                                    </p:anim>
                                    <p:animScale>
                                      <p:cBhvr>
                                        <p:cTn id="278" dur="26">
                                          <p:stCondLst>
                                            <p:cond delay="650"/>
                                          </p:stCondLst>
                                        </p:cTn>
                                        <p:tgtEl>
                                          <p:spTgt spid="3">
                                            <p:txEl>
                                              <p:pRg st="16" end="16"/>
                                            </p:txEl>
                                          </p:spTgt>
                                        </p:tgtEl>
                                      </p:cBhvr>
                                      <p:to x="100000" y="60000"/>
                                    </p:animScale>
                                    <p:animScale>
                                      <p:cBhvr>
                                        <p:cTn id="279" dur="166" decel="50000">
                                          <p:stCondLst>
                                            <p:cond delay="676"/>
                                          </p:stCondLst>
                                        </p:cTn>
                                        <p:tgtEl>
                                          <p:spTgt spid="3">
                                            <p:txEl>
                                              <p:pRg st="16" end="16"/>
                                            </p:txEl>
                                          </p:spTgt>
                                        </p:tgtEl>
                                      </p:cBhvr>
                                      <p:to x="100000" y="100000"/>
                                    </p:animScale>
                                    <p:animScale>
                                      <p:cBhvr>
                                        <p:cTn id="280" dur="26">
                                          <p:stCondLst>
                                            <p:cond delay="1312"/>
                                          </p:stCondLst>
                                        </p:cTn>
                                        <p:tgtEl>
                                          <p:spTgt spid="3">
                                            <p:txEl>
                                              <p:pRg st="16" end="16"/>
                                            </p:txEl>
                                          </p:spTgt>
                                        </p:tgtEl>
                                      </p:cBhvr>
                                      <p:to x="100000" y="80000"/>
                                    </p:animScale>
                                    <p:animScale>
                                      <p:cBhvr>
                                        <p:cTn id="281" dur="166" decel="50000">
                                          <p:stCondLst>
                                            <p:cond delay="1338"/>
                                          </p:stCondLst>
                                        </p:cTn>
                                        <p:tgtEl>
                                          <p:spTgt spid="3">
                                            <p:txEl>
                                              <p:pRg st="16" end="16"/>
                                            </p:txEl>
                                          </p:spTgt>
                                        </p:tgtEl>
                                      </p:cBhvr>
                                      <p:to x="100000" y="100000"/>
                                    </p:animScale>
                                    <p:animScale>
                                      <p:cBhvr>
                                        <p:cTn id="282" dur="26">
                                          <p:stCondLst>
                                            <p:cond delay="1642"/>
                                          </p:stCondLst>
                                        </p:cTn>
                                        <p:tgtEl>
                                          <p:spTgt spid="3">
                                            <p:txEl>
                                              <p:pRg st="16" end="16"/>
                                            </p:txEl>
                                          </p:spTgt>
                                        </p:tgtEl>
                                      </p:cBhvr>
                                      <p:to x="100000" y="90000"/>
                                    </p:animScale>
                                    <p:animScale>
                                      <p:cBhvr>
                                        <p:cTn id="283" dur="166" decel="50000">
                                          <p:stCondLst>
                                            <p:cond delay="1668"/>
                                          </p:stCondLst>
                                        </p:cTn>
                                        <p:tgtEl>
                                          <p:spTgt spid="3">
                                            <p:txEl>
                                              <p:pRg st="16" end="16"/>
                                            </p:txEl>
                                          </p:spTgt>
                                        </p:tgtEl>
                                      </p:cBhvr>
                                      <p:to x="100000" y="100000"/>
                                    </p:animScale>
                                    <p:animScale>
                                      <p:cBhvr>
                                        <p:cTn id="284" dur="26">
                                          <p:stCondLst>
                                            <p:cond delay="1808"/>
                                          </p:stCondLst>
                                        </p:cTn>
                                        <p:tgtEl>
                                          <p:spTgt spid="3">
                                            <p:txEl>
                                              <p:pRg st="16" end="16"/>
                                            </p:txEl>
                                          </p:spTgt>
                                        </p:tgtEl>
                                      </p:cBhvr>
                                      <p:to x="100000" y="95000"/>
                                    </p:animScale>
                                    <p:animScale>
                                      <p:cBhvr>
                                        <p:cTn id="285" dur="166" decel="50000">
                                          <p:stCondLst>
                                            <p:cond delay="1834"/>
                                          </p:stCondLst>
                                        </p:cTn>
                                        <p:tgtEl>
                                          <p:spTgt spid="3">
                                            <p:txEl>
                                              <p:pRg st="16" end="16"/>
                                            </p:txEl>
                                          </p:spTgt>
                                        </p:tgtEl>
                                      </p:cBhvr>
                                      <p:to x="100000" y="100000"/>
                                    </p:animScale>
                                  </p:childTnLst>
                                </p:cTn>
                              </p:par>
                            </p:childTnLst>
                          </p:cTn>
                        </p:par>
                        <p:par>
                          <p:cTn id="286" fill="hold">
                            <p:stCondLst>
                              <p:cond delay="28000"/>
                            </p:stCondLst>
                            <p:childTnLst>
                              <p:par>
                                <p:cTn id="287" presetID="42" presetClass="entr" presetSubtype="0" fill="hold" nodeType="afterEffect">
                                  <p:stCondLst>
                                    <p:cond delay="2000"/>
                                  </p:stCondLst>
                                  <p:childTnLst>
                                    <p:set>
                                      <p:cBhvr>
                                        <p:cTn id="288" dur="1" fill="hold">
                                          <p:stCondLst>
                                            <p:cond delay="0"/>
                                          </p:stCondLst>
                                        </p:cTn>
                                        <p:tgtEl>
                                          <p:spTgt spid="5"/>
                                        </p:tgtEl>
                                        <p:attrNameLst>
                                          <p:attrName>style.visibility</p:attrName>
                                        </p:attrNameLst>
                                      </p:cBhvr>
                                      <p:to>
                                        <p:strVal val="visible"/>
                                      </p:to>
                                    </p:set>
                                    <p:animEffect transition="in" filter="fade">
                                      <p:cBhvr>
                                        <p:cTn id="289" dur="2000"/>
                                        <p:tgtEl>
                                          <p:spTgt spid="5"/>
                                        </p:tgtEl>
                                      </p:cBhvr>
                                    </p:animEffect>
                                    <p:anim calcmode="lin" valueType="num">
                                      <p:cBhvr>
                                        <p:cTn id="290" dur="2000" fill="hold"/>
                                        <p:tgtEl>
                                          <p:spTgt spid="5"/>
                                        </p:tgtEl>
                                        <p:attrNameLst>
                                          <p:attrName>ppt_x</p:attrName>
                                        </p:attrNameLst>
                                      </p:cBhvr>
                                      <p:tavLst>
                                        <p:tav tm="0">
                                          <p:val>
                                            <p:strVal val="#ppt_x"/>
                                          </p:val>
                                        </p:tav>
                                        <p:tav tm="100000">
                                          <p:val>
                                            <p:strVal val="#ppt_x"/>
                                          </p:val>
                                        </p:tav>
                                      </p:tavLst>
                                    </p:anim>
                                    <p:anim calcmode="lin" valueType="num">
                                      <p:cBhvr>
                                        <p:cTn id="291" dur="2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6D181D68-B876-6358-9097-ED821175F998}"/>
              </a:ext>
            </a:extLst>
          </p:cNvPr>
          <p:cNvSpPr txBox="1"/>
          <p:nvPr/>
        </p:nvSpPr>
        <p:spPr>
          <a:xfrm>
            <a:off x="127001" y="253999"/>
            <a:ext cx="11540067" cy="769441"/>
          </a:xfrm>
          <a:prstGeom prst="rect">
            <a:avLst/>
          </a:prstGeom>
          <a:noFill/>
        </p:spPr>
        <p:txBody>
          <a:bodyPr wrap="square" rtlCol="0">
            <a:spAutoFit/>
          </a:bodyPr>
          <a:lstStyle/>
          <a:p>
            <a:pPr algn="ctr"/>
            <a:r>
              <a:rPr lang="nl-NL" sz="4400" b="1" dirty="0">
                <a:solidFill>
                  <a:srgbClr val="7030A0"/>
                </a:solidFill>
                <a:latin typeface="Times New Roman" panose="02020603050405020304" pitchFamily="18" charset="0"/>
                <a:cs typeface="Times New Roman" panose="02020603050405020304" pitchFamily="18" charset="0"/>
              </a:rPr>
              <a:t>D. Rimpels (1)</a:t>
            </a:r>
          </a:p>
        </p:txBody>
      </p:sp>
      <p:sp>
        <p:nvSpPr>
          <p:cNvPr id="3" name="Tekstvak 2">
            <a:extLst>
              <a:ext uri="{FF2B5EF4-FFF2-40B4-BE49-F238E27FC236}">
                <a16:creationId xmlns:a16="http://schemas.microsoft.com/office/drawing/2014/main" id="{A9E832F0-9BBB-45E5-8DBA-0FA2E1B887D7}"/>
              </a:ext>
            </a:extLst>
          </p:cNvPr>
          <p:cNvSpPr txBox="1"/>
          <p:nvPr/>
        </p:nvSpPr>
        <p:spPr>
          <a:xfrm>
            <a:off x="364067" y="1151467"/>
            <a:ext cx="11607800" cy="4801314"/>
          </a:xfrm>
          <a:prstGeom prst="rect">
            <a:avLst/>
          </a:prstGeom>
          <a:noFill/>
        </p:spPr>
        <p:txBody>
          <a:bodyPr wrap="square" rtlCol="0">
            <a:spAutoFit/>
          </a:bodyPr>
          <a:lstStyle/>
          <a:p>
            <a:r>
              <a:rPr lang="nl-NL" dirty="0"/>
              <a:t>Er zijn verschillende soorten rimpels.</a:t>
            </a:r>
          </a:p>
          <a:p>
            <a:r>
              <a:rPr lang="nl-NL" dirty="0"/>
              <a:t>De </a:t>
            </a:r>
            <a:r>
              <a:rPr lang="nl-NL" b="1" dirty="0"/>
              <a:t>gewoonterimpels</a:t>
            </a:r>
            <a:r>
              <a:rPr lang="nl-NL" dirty="0"/>
              <a:t> die ontstaan door herhaalde spiersamentrekking van de mimische spieren zie je bijvoorbeeld</a:t>
            </a:r>
          </a:p>
          <a:p>
            <a:r>
              <a:rPr lang="nl-NL" dirty="0"/>
              <a:t>rond de mond , op het voorhoofd of als </a:t>
            </a:r>
            <a:r>
              <a:rPr lang="nl-NL" dirty="0" err="1"/>
              <a:t>kraaiepootjes</a:t>
            </a:r>
            <a:r>
              <a:rPr lang="nl-NL" dirty="0"/>
              <a:t> rond de ogen. </a:t>
            </a:r>
          </a:p>
          <a:p>
            <a:r>
              <a:rPr lang="nl-NL" b="1" dirty="0"/>
              <a:t>Rimpels door huidverslapping </a:t>
            </a:r>
            <a:r>
              <a:rPr lang="nl-NL" dirty="0"/>
              <a:t>zoals neus/lippenplooi of op hogere leeftijd als rimpels in wangen en hals. Verslapping</a:t>
            </a:r>
          </a:p>
          <a:p>
            <a:r>
              <a:rPr lang="nl-NL" dirty="0"/>
              <a:t>van de huid hebben we reeds besproken. </a:t>
            </a:r>
          </a:p>
          <a:p>
            <a:r>
              <a:rPr lang="nl-NL" b="1" dirty="0"/>
              <a:t>Craquelérimpels</a:t>
            </a:r>
            <a:r>
              <a:rPr lang="nl-NL" dirty="0"/>
              <a:t> door een vochtarme droge huid zijn oppervlakkiger en deze zijn ook al besproken. Je begrijpt dat in de</a:t>
            </a:r>
          </a:p>
          <a:p>
            <a:r>
              <a:rPr lang="nl-NL" dirty="0"/>
              <a:t>salon hierdoor ook verschillende behandelingen worden voorgesteld.</a:t>
            </a:r>
          </a:p>
          <a:p>
            <a:endParaRPr lang="nl-NL" dirty="0"/>
          </a:p>
          <a:p>
            <a:r>
              <a:rPr lang="nl-NL" dirty="0"/>
              <a:t>We bespreken hier dus de </a:t>
            </a:r>
            <a:r>
              <a:rPr lang="nl-NL" b="1" dirty="0"/>
              <a:t>gewoonterimpels</a:t>
            </a:r>
            <a:r>
              <a:rPr lang="nl-NL" dirty="0"/>
              <a:t>. Deze zijn uit te stellen door slechte gewoonten te vermijden en goede</a:t>
            </a:r>
          </a:p>
          <a:p>
            <a:r>
              <a:rPr lang="nl-NL" dirty="0"/>
              <a:t>(</a:t>
            </a:r>
            <a:r>
              <a:rPr lang="nl-NL" dirty="0" err="1"/>
              <a:t>voedings</a:t>
            </a:r>
            <a:r>
              <a:rPr lang="nl-NL" dirty="0"/>
              <a:t>)adviezen ter harte te nemen. Eventueel aan te vullen met voedingssupplementen die antioxidanten zijn.</a:t>
            </a:r>
          </a:p>
          <a:p>
            <a:r>
              <a:rPr lang="nl-NL" dirty="0"/>
              <a:t>De slechtste gewoonten voor de huid afleren door:</a:t>
            </a:r>
          </a:p>
          <a:p>
            <a:r>
              <a:rPr lang="nl-NL" dirty="0"/>
              <a:t>- Stoppen met roken</a:t>
            </a:r>
          </a:p>
          <a:p>
            <a:r>
              <a:rPr lang="nl-NL" dirty="0"/>
              <a:t>- UV vermijden en UV filter in crèmes te gebruiken</a:t>
            </a:r>
          </a:p>
          <a:p>
            <a:r>
              <a:rPr lang="nl-NL" dirty="0"/>
              <a:t>- Goede gevarieerde voeding te nemen</a:t>
            </a:r>
          </a:p>
          <a:p>
            <a:r>
              <a:rPr lang="nl-NL" dirty="0"/>
              <a:t>- Slechte voeding zo veel mogelijk vermijden: alcohol, verzadigde transvetten</a:t>
            </a:r>
          </a:p>
          <a:p>
            <a:r>
              <a:rPr lang="nl-NL" dirty="0"/>
              <a:t> ( gefrituurde snacks), snelle suikers en zout.</a:t>
            </a:r>
          </a:p>
          <a:p>
            <a:r>
              <a:rPr lang="nl-NL" dirty="0"/>
              <a:t>  Deze factoren zijn al eerder genoemd, maar goed om nog even te herhalen.</a:t>
            </a:r>
          </a:p>
        </p:txBody>
      </p:sp>
      <p:pic>
        <p:nvPicPr>
          <p:cNvPr id="5" name="Afbeelding 4">
            <a:extLst>
              <a:ext uri="{FF2B5EF4-FFF2-40B4-BE49-F238E27FC236}">
                <a16:creationId xmlns:a16="http://schemas.microsoft.com/office/drawing/2014/main" id="{CAED8827-0AB5-46BA-F7A5-976C4DCF75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8866" y="3953934"/>
            <a:ext cx="2827866" cy="2827866"/>
          </a:xfrm>
          <a:prstGeom prst="rect">
            <a:avLst/>
          </a:prstGeom>
        </p:spPr>
      </p:pic>
    </p:spTree>
    <p:extLst>
      <p:ext uri="{BB962C8B-B14F-4D97-AF65-F5344CB8AC3E}">
        <p14:creationId xmlns:p14="http://schemas.microsoft.com/office/powerpoint/2010/main" val="342144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2000"/>
                                        <p:tgtEl>
                                          <p:spTgt spid="2">
                                            <p:txEl>
                                              <p:pRg st="0" end="0"/>
                                            </p:txEl>
                                          </p:spTgt>
                                        </p:tgtEl>
                                      </p:cBhvr>
                                    </p:animEffect>
                                  </p:childTnLst>
                                </p:cTn>
                              </p:par>
                            </p:childTnLst>
                          </p:cTn>
                        </p:par>
                        <p:par>
                          <p:cTn id="8" fill="hold">
                            <p:stCondLst>
                              <p:cond delay="2000"/>
                            </p:stCondLst>
                            <p:childTnLst>
                              <p:par>
                                <p:cTn id="9" presetID="42" presetClass="entr" presetSubtype="0" fill="hold" nodeType="afterEffect">
                                  <p:stCondLst>
                                    <p:cond delay="2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anim calcmode="lin" valueType="num">
                                      <p:cBhvr>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6000"/>
                            </p:stCondLst>
                            <p:childTnLst>
                              <p:par>
                                <p:cTn id="15" presetID="42" presetClass="entr" presetSubtype="0" fill="hold" nodeType="afterEffect">
                                  <p:stCondLst>
                                    <p:cond delay="200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anim calcmode="lin" valueType="num">
                                      <p:cBhvr>
                                        <p:cTn id="18"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2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00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anim calcmode="lin" valueType="num">
                                      <p:cBhvr>
                                        <p:cTn id="2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5" fill="hold">
                            <p:stCondLst>
                              <p:cond delay="10000"/>
                            </p:stCondLst>
                            <p:childTnLst>
                              <p:par>
                                <p:cTn id="26" presetID="42" presetClass="entr" presetSubtype="0" fill="hold" nodeType="afterEffect">
                                  <p:stCondLst>
                                    <p:cond delay="200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2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200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2000"/>
                                        <p:tgtEl>
                                          <p:spTgt spid="3">
                                            <p:txEl>
                                              <p:pRg st="4" end="4"/>
                                            </p:txEl>
                                          </p:spTgt>
                                        </p:tgtEl>
                                      </p:cBhvr>
                                    </p:animEffect>
                                    <p:anim calcmode="lin" valueType="num">
                                      <p:cBhvr>
                                        <p:cTn id="34"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6" fill="hold">
                            <p:stCondLst>
                              <p:cond delay="14000"/>
                            </p:stCondLst>
                            <p:childTnLst>
                              <p:par>
                                <p:cTn id="37" presetID="42" presetClass="entr" presetSubtype="0" fill="hold" nodeType="afterEffect">
                                  <p:stCondLst>
                                    <p:cond delay="200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2000"/>
                                        <p:tgtEl>
                                          <p:spTgt spid="3">
                                            <p:txEl>
                                              <p:pRg st="5" end="5"/>
                                            </p:txEl>
                                          </p:spTgt>
                                        </p:tgtEl>
                                      </p:cBhvr>
                                    </p:animEffect>
                                    <p:anim calcmode="lin" valueType="num">
                                      <p:cBhvr>
                                        <p:cTn id="40"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2000" fill="hold"/>
                                        <p:tgtEl>
                                          <p:spTgt spid="3">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200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2000"/>
                                        <p:tgtEl>
                                          <p:spTgt spid="3">
                                            <p:txEl>
                                              <p:pRg st="6" end="6"/>
                                            </p:txEl>
                                          </p:spTgt>
                                        </p:tgtEl>
                                      </p:cBhvr>
                                    </p:animEffect>
                                    <p:anim calcmode="lin" valueType="num">
                                      <p:cBhvr>
                                        <p:cTn id="45"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2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18000"/>
                            </p:stCondLst>
                            <p:childTnLst>
                              <p:par>
                                <p:cTn id="48" presetID="42" presetClass="entr" presetSubtype="0" fill="hold" nodeType="afterEffect">
                                  <p:stCondLst>
                                    <p:cond delay="200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2000"/>
                                        <p:tgtEl>
                                          <p:spTgt spid="3">
                                            <p:txEl>
                                              <p:pRg st="8" end="8"/>
                                            </p:txEl>
                                          </p:spTgt>
                                        </p:tgtEl>
                                      </p:cBhvr>
                                    </p:animEffect>
                                    <p:anim calcmode="lin" valueType="num">
                                      <p:cBhvr>
                                        <p:cTn id="51"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2" dur="2000" fill="hold"/>
                                        <p:tgtEl>
                                          <p:spTgt spid="3">
                                            <p:txEl>
                                              <p:pRg st="8" end="8"/>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200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2000"/>
                                        <p:tgtEl>
                                          <p:spTgt spid="3">
                                            <p:txEl>
                                              <p:pRg st="9" end="9"/>
                                            </p:txEl>
                                          </p:spTgt>
                                        </p:tgtEl>
                                      </p:cBhvr>
                                    </p:animEffect>
                                    <p:anim calcmode="lin" valueType="num">
                                      <p:cBhvr>
                                        <p:cTn id="56"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7" dur="2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58" fill="hold">
                            <p:stCondLst>
                              <p:cond delay="22000"/>
                            </p:stCondLst>
                            <p:childTnLst>
                              <p:par>
                                <p:cTn id="59" presetID="42" presetClass="entr" presetSubtype="0" fill="hold" nodeType="afterEffect">
                                  <p:stCondLst>
                                    <p:cond delay="2000"/>
                                  </p:stCondLst>
                                  <p:childTnLst>
                                    <p:set>
                                      <p:cBhvr>
                                        <p:cTn id="60" dur="1" fill="hold">
                                          <p:stCondLst>
                                            <p:cond delay="0"/>
                                          </p:stCondLst>
                                        </p:cTn>
                                        <p:tgtEl>
                                          <p:spTgt spid="3">
                                            <p:txEl>
                                              <p:pRg st="10" end="10"/>
                                            </p:txEl>
                                          </p:spTgt>
                                        </p:tgtEl>
                                        <p:attrNameLst>
                                          <p:attrName>style.visibility</p:attrName>
                                        </p:attrNameLst>
                                      </p:cBhvr>
                                      <p:to>
                                        <p:strVal val="visible"/>
                                      </p:to>
                                    </p:set>
                                    <p:animEffect transition="in" filter="fade">
                                      <p:cBhvr>
                                        <p:cTn id="61" dur="2000"/>
                                        <p:tgtEl>
                                          <p:spTgt spid="3">
                                            <p:txEl>
                                              <p:pRg st="10" end="10"/>
                                            </p:txEl>
                                          </p:spTgt>
                                        </p:tgtEl>
                                      </p:cBhvr>
                                    </p:animEffect>
                                    <p:anim calcmode="lin" valueType="num">
                                      <p:cBhvr>
                                        <p:cTn id="62" dur="2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3" dur="2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par>
                          <p:cTn id="64" fill="hold">
                            <p:stCondLst>
                              <p:cond delay="26000"/>
                            </p:stCondLst>
                            <p:childTnLst>
                              <p:par>
                                <p:cTn id="65" presetID="26" presetClass="entr" presetSubtype="0" fill="hold" nodeType="afterEffect">
                                  <p:stCondLst>
                                    <p:cond delay="200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wipe(down)">
                                      <p:cBhvr>
                                        <p:cTn id="67" dur="580">
                                          <p:stCondLst>
                                            <p:cond delay="0"/>
                                          </p:stCondLst>
                                        </p:cTn>
                                        <p:tgtEl>
                                          <p:spTgt spid="3">
                                            <p:txEl>
                                              <p:pRg st="11" end="11"/>
                                            </p:txEl>
                                          </p:spTgt>
                                        </p:tgtEl>
                                      </p:cBhvr>
                                    </p:animEffect>
                                    <p:anim calcmode="lin" valueType="num">
                                      <p:cBhvr>
                                        <p:cTn id="68" dur="1822" tmFilter="0,0; 0.14,0.36; 0.43,0.73; 0.71,0.91; 1.0,1.0">
                                          <p:stCondLst>
                                            <p:cond delay="0"/>
                                          </p:stCondLst>
                                        </p:cTn>
                                        <p:tgtEl>
                                          <p:spTgt spid="3">
                                            <p:txEl>
                                              <p:pRg st="11" end="11"/>
                                            </p:txEl>
                                          </p:spTgt>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3">
                                            <p:txEl>
                                              <p:pRg st="11" end="11"/>
                                            </p:txEl>
                                          </p:spTgt>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3">
                                            <p:txEl>
                                              <p:pRg st="11" end="11"/>
                                            </p:txEl>
                                          </p:spTgt>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3">
                                            <p:txEl>
                                              <p:pRg st="11" end="11"/>
                                            </p:txEl>
                                          </p:spTgt>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3">
                                            <p:txEl>
                                              <p:pRg st="11" end="11"/>
                                            </p:txEl>
                                          </p:spTgt>
                                        </p:tgtEl>
                                        <p:attrNameLst>
                                          <p:attrName>ppt_y</p:attrName>
                                        </p:attrNameLst>
                                      </p:cBhvr>
                                      <p:tavLst>
                                        <p:tav tm="0" fmla="#ppt_y-sin(pi*$)/81">
                                          <p:val>
                                            <p:fltVal val="0"/>
                                          </p:val>
                                        </p:tav>
                                        <p:tav tm="100000">
                                          <p:val>
                                            <p:fltVal val="1"/>
                                          </p:val>
                                        </p:tav>
                                      </p:tavLst>
                                    </p:anim>
                                    <p:animScale>
                                      <p:cBhvr>
                                        <p:cTn id="73" dur="26">
                                          <p:stCondLst>
                                            <p:cond delay="650"/>
                                          </p:stCondLst>
                                        </p:cTn>
                                        <p:tgtEl>
                                          <p:spTgt spid="3">
                                            <p:txEl>
                                              <p:pRg st="11" end="11"/>
                                            </p:txEl>
                                          </p:spTgt>
                                        </p:tgtEl>
                                      </p:cBhvr>
                                      <p:to x="100000" y="60000"/>
                                    </p:animScale>
                                    <p:animScale>
                                      <p:cBhvr>
                                        <p:cTn id="74" dur="166" decel="50000">
                                          <p:stCondLst>
                                            <p:cond delay="676"/>
                                          </p:stCondLst>
                                        </p:cTn>
                                        <p:tgtEl>
                                          <p:spTgt spid="3">
                                            <p:txEl>
                                              <p:pRg st="11" end="11"/>
                                            </p:txEl>
                                          </p:spTgt>
                                        </p:tgtEl>
                                      </p:cBhvr>
                                      <p:to x="100000" y="100000"/>
                                    </p:animScale>
                                    <p:animScale>
                                      <p:cBhvr>
                                        <p:cTn id="75" dur="26">
                                          <p:stCondLst>
                                            <p:cond delay="1312"/>
                                          </p:stCondLst>
                                        </p:cTn>
                                        <p:tgtEl>
                                          <p:spTgt spid="3">
                                            <p:txEl>
                                              <p:pRg st="11" end="11"/>
                                            </p:txEl>
                                          </p:spTgt>
                                        </p:tgtEl>
                                      </p:cBhvr>
                                      <p:to x="100000" y="80000"/>
                                    </p:animScale>
                                    <p:animScale>
                                      <p:cBhvr>
                                        <p:cTn id="76" dur="166" decel="50000">
                                          <p:stCondLst>
                                            <p:cond delay="1338"/>
                                          </p:stCondLst>
                                        </p:cTn>
                                        <p:tgtEl>
                                          <p:spTgt spid="3">
                                            <p:txEl>
                                              <p:pRg st="11" end="11"/>
                                            </p:txEl>
                                          </p:spTgt>
                                        </p:tgtEl>
                                      </p:cBhvr>
                                      <p:to x="100000" y="100000"/>
                                    </p:animScale>
                                    <p:animScale>
                                      <p:cBhvr>
                                        <p:cTn id="77" dur="26">
                                          <p:stCondLst>
                                            <p:cond delay="1642"/>
                                          </p:stCondLst>
                                        </p:cTn>
                                        <p:tgtEl>
                                          <p:spTgt spid="3">
                                            <p:txEl>
                                              <p:pRg st="11" end="11"/>
                                            </p:txEl>
                                          </p:spTgt>
                                        </p:tgtEl>
                                      </p:cBhvr>
                                      <p:to x="100000" y="90000"/>
                                    </p:animScale>
                                    <p:animScale>
                                      <p:cBhvr>
                                        <p:cTn id="78" dur="166" decel="50000">
                                          <p:stCondLst>
                                            <p:cond delay="1668"/>
                                          </p:stCondLst>
                                        </p:cTn>
                                        <p:tgtEl>
                                          <p:spTgt spid="3">
                                            <p:txEl>
                                              <p:pRg st="11" end="11"/>
                                            </p:txEl>
                                          </p:spTgt>
                                        </p:tgtEl>
                                      </p:cBhvr>
                                      <p:to x="100000" y="100000"/>
                                    </p:animScale>
                                    <p:animScale>
                                      <p:cBhvr>
                                        <p:cTn id="79" dur="26">
                                          <p:stCondLst>
                                            <p:cond delay="1808"/>
                                          </p:stCondLst>
                                        </p:cTn>
                                        <p:tgtEl>
                                          <p:spTgt spid="3">
                                            <p:txEl>
                                              <p:pRg st="11" end="11"/>
                                            </p:txEl>
                                          </p:spTgt>
                                        </p:tgtEl>
                                      </p:cBhvr>
                                      <p:to x="100000" y="95000"/>
                                    </p:animScale>
                                    <p:animScale>
                                      <p:cBhvr>
                                        <p:cTn id="80" dur="166" decel="50000">
                                          <p:stCondLst>
                                            <p:cond delay="1834"/>
                                          </p:stCondLst>
                                        </p:cTn>
                                        <p:tgtEl>
                                          <p:spTgt spid="3">
                                            <p:txEl>
                                              <p:pRg st="11" end="11"/>
                                            </p:txEl>
                                          </p:spTgt>
                                        </p:tgtEl>
                                      </p:cBhvr>
                                      <p:to x="100000" y="100000"/>
                                    </p:animScale>
                                  </p:childTnLst>
                                </p:cTn>
                              </p:par>
                            </p:childTnLst>
                          </p:cTn>
                        </p:par>
                        <p:par>
                          <p:cTn id="81" fill="hold">
                            <p:stCondLst>
                              <p:cond delay="30000"/>
                            </p:stCondLst>
                            <p:childTnLst>
                              <p:par>
                                <p:cTn id="82" presetID="26" presetClass="entr" presetSubtype="0" fill="hold" nodeType="afterEffect">
                                  <p:stCondLst>
                                    <p:cond delay="2000"/>
                                  </p:stCondLst>
                                  <p:childTnLst>
                                    <p:set>
                                      <p:cBhvr>
                                        <p:cTn id="83" dur="1" fill="hold">
                                          <p:stCondLst>
                                            <p:cond delay="0"/>
                                          </p:stCondLst>
                                        </p:cTn>
                                        <p:tgtEl>
                                          <p:spTgt spid="3">
                                            <p:txEl>
                                              <p:pRg st="12" end="12"/>
                                            </p:txEl>
                                          </p:spTgt>
                                        </p:tgtEl>
                                        <p:attrNameLst>
                                          <p:attrName>style.visibility</p:attrName>
                                        </p:attrNameLst>
                                      </p:cBhvr>
                                      <p:to>
                                        <p:strVal val="visible"/>
                                      </p:to>
                                    </p:set>
                                    <p:animEffect transition="in" filter="wipe(down)">
                                      <p:cBhvr>
                                        <p:cTn id="84" dur="580">
                                          <p:stCondLst>
                                            <p:cond delay="0"/>
                                          </p:stCondLst>
                                        </p:cTn>
                                        <p:tgtEl>
                                          <p:spTgt spid="3">
                                            <p:txEl>
                                              <p:pRg st="12" end="12"/>
                                            </p:txEl>
                                          </p:spTgt>
                                        </p:tgtEl>
                                      </p:cBhvr>
                                    </p:animEffect>
                                    <p:anim calcmode="lin" valueType="num">
                                      <p:cBhvr>
                                        <p:cTn id="85" dur="1822" tmFilter="0,0; 0.14,0.36; 0.43,0.73; 0.71,0.91; 1.0,1.0">
                                          <p:stCondLst>
                                            <p:cond delay="0"/>
                                          </p:stCondLst>
                                        </p:cTn>
                                        <p:tgtEl>
                                          <p:spTgt spid="3">
                                            <p:txEl>
                                              <p:pRg st="12" end="12"/>
                                            </p:txEl>
                                          </p:spTgt>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3">
                                            <p:txEl>
                                              <p:pRg st="12" end="12"/>
                                            </p:txEl>
                                          </p:spTgt>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3">
                                            <p:txEl>
                                              <p:pRg st="12" end="12"/>
                                            </p:txEl>
                                          </p:spTgt>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3">
                                            <p:txEl>
                                              <p:pRg st="12" end="12"/>
                                            </p:txEl>
                                          </p:spTgt>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3">
                                            <p:txEl>
                                              <p:pRg st="12" end="12"/>
                                            </p:txEl>
                                          </p:spTgt>
                                        </p:tgtEl>
                                        <p:attrNameLst>
                                          <p:attrName>ppt_y</p:attrName>
                                        </p:attrNameLst>
                                      </p:cBhvr>
                                      <p:tavLst>
                                        <p:tav tm="0" fmla="#ppt_y-sin(pi*$)/81">
                                          <p:val>
                                            <p:fltVal val="0"/>
                                          </p:val>
                                        </p:tav>
                                        <p:tav tm="100000">
                                          <p:val>
                                            <p:fltVal val="1"/>
                                          </p:val>
                                        </p:tav>
                                      </p:tavLst>
                                    </p:anim>
                                    <p:animScale>
                                      <p:cBhvr>
                                        <p:cTn id="90" dur="26">
                                          <p:stCondLst>
                                            <p:cond delay="650"/>
                                          </p:stCondLst>
                                        </p:cTn>
                                        <p:tgtEl>
                                          <p:spTgt spid="3">
                                            <p:txEl>
                                              <p:pRg st="12" end="12"/>
                                            </p:txEl>
                                          </p:spTgt>
                                        </p:tgtEl>
                                      </p:cBhvr>
                                      <p:to x="100000" y="60000"/>
                                    </p:animScale>
                                    <p:animScale>
                                      <p:cBhvr>
                                        <p:cTn id="91" dur="166" decel="50000">
                                          <p:stCondLst>
                                            <p:cond delay="676"/>
                                          </p:stCondLst>
                                        </p:cTn>
                                        <p:tgtEl>
                                          <p:spTgt spid="3">
                                            <p:txEl>
                                              <p:pRg st="12" end="12"/>
                                            </p:txEl>
                                          </p:spTgt>
                                        </p:tgtEl>
                                      </p:cBhvr>
                                      <p:to x="100000" y="100000"/>
                                    </p:animScale>
                                    <p:animScale>
                                      <p:cBhvr>
                                        <p:cTn id="92" dur="26">
                                          <p:stCondLst>
                                            <p:cond delay="1312"/>
                                          </p:stCondLst>
                                        </p:cTn>
                                        <p:tgtEl>
                                          <p:spTgt spid="3">
                                            <p:txEl>
                                              <p:pRg st="12" end="12"/>
                                            </p:txEl>
                                          </p:spTgt>
                                        </p:tgtEl>
                                      </p:cBhvr>
                                      <p:to x="100000" y="80000"/>
                                    </p:animScale>
                                    <p:animScale>
                                      <p:cBhvr>
                                        <p:cTn id="93" dur="166" decel="50000">
                                          <p:stCondLst>
                                            <p:cond delay="1338"/>
                                          </p:stCondLst>
                                        </p:cTn>
                                        <p:tgtEl>
                                          <p:spTgt spid="3">
                                            <p:txEl>
                                              <p:pRg st="12" end="12"/>
                                            </p:txEl>
                                          </p:spTgt>
                                        </p:tgtEl>
                                      </p:cBhvr>
                                      <p:to x="100000" y="100000"/>
                                    </p:animScale>
                                    <p:animScale>
                                      <p:cBhvr>
                                        <p:cTn id="94" dur="26">
                                          <p:stCondLst>
                                            <p:cond delay="1642"/>
                                          </p:stCondLst>
                                        </p:cTn>
                                        <p:tgtEl>
                                          <p:spTgt spid="3">
                                            <p:txEl>
                                              <p:pRg st="12" end="12"/>
                                            </p:txEl>
                                          </p:spTgt>
                                        </p:tgtEl>
                                      </p:cBhvr>
                                      <p:to x="100000" y="90000"/>
                                    </p:animScale>
                                    <p:animScale>
                                      <p:cBhvr>
                                        <p:cTn id="95" dur="166" decel="50000">
                                          <p:stCondLst>
                                            <p:cond delay="1668"/>
                                          </p:stCondLst>
                                        </p:cTn>
                                        <p:tgtEl>
                                          <p:spTgt spid="3">
                                            <p:txEl>
                                              <p:pRg st="12" end="12"/>
                                            </p:txEl>
                                          </p:spTgt>
                                        </p:tgtEl>
                                      </p:cBhvr>
                                      <p:to x="100000" y="100000"/>
                                    </p:animScale>
                                    <p:animScale>
                                      <p:cBhvr>
                                        <p:cTn id="96" dur="26">
                                          <p:stCondLst>
                                            <p:cond delay="1808"/>
                                          </p:stCondLst>
                                        </p:cTn>
                                        <p:tgtEl>
                                          <p:spTgt spid="3">
                                            <p:txEl>
                                              <p:pRg st="12" end="12"/>
                                            </p:txEl>
                                          </p:spTgt>
                                        </p:tgtEl>
                                      </p:cBhvr>
                                      <p:to x="100000" y="95000"/>
                                    </p:animScale>
                                    <p:animScale>
                                      <p:cBhvr>
                                        <p:cTn id="97" dur="166" decel="50000">
                                          <p:stCondLst>
                                            <p:cond delay="1834"/>
                                          </p:stCondLst>
                                        </p:cTn>
                                        <p:tgtEl>
                                          <p:spTgt spid="3">
                                            <p:txEl>
                                              <p:pRg st="12" end="12"/>
                                            </p:txEl>
                                          </p:spTgt>
                                        </p:tgtEl>
                                      </p:cBhvr>
                                      <p:to x="100000" y="100000"/>
                                    </p:animScale>
                                  </p:childTnLst>
                                </p:cTn>
                              </p:par>
                            </p:childTnLst>
                          </p:cTn>
                        </p:par>
                        <p:par>
                          <p:cTn id="98" fill="hold">
                            <p:stCondLst>
                              <p:cond delay="34000"/>
                            </p:stCondLst>
                            <p:childTnLst>
                              <p:par>
                                <p:cTn id="99" presetID="26" presetClass="entr" presetSubtype="0" fill="hold" nodeType="afterEffect">
                                  <p:stCondLst>
                                    <p:cond delay="2000"/>
                                  </p:stCondLst>
                                  <p:childTnLst>
                                    <p:set>
                                      <p:cBhvr>
                                        <p:cTn id="100" dur="1" fill="hold">
                                          <p:stCondLst>
                                            <p:cond delay="0"/>
                                          </p:stCondLst>
                                        </p:cTn>
                                        <p:tgtEl>
                                          <p:spTgt spid="3">
                                            <p:txEl>
                                              <p:pRg st="13" end="13"/>
                                            </p:txEl>
                                          </p:spTgt>
                                        </p:tgtEl>
                                        <p:attrNameLst>
                                          <p:attrName>style.visibility</p:attrName>
                                        </p:attrNameLst>
                                      </p:cBhvr>
                                      <p:to>
                                        <p:strVal val="visible"/>
                                      </p:to>
                                    </p:set>
                                    <p:animEffect transition="in" filter="wipe(down)">
                                      <p:cBhvr>
                                        <p:cTn id="101" dur="580">
                                          <p:stCondLst>
                                            <p:cond delay="0"/>
                                          </p:stCondLst>
                                        </p:cTn>
                                        <p:tgtEl>
                                          <p:spTgt spid="3">
                                            <p:txEl>
                                              <p:pRg st="13" end="13"/>
                                            </p:txEl>
                                          </p:spTgt>
                                        </p:tgtEl>
                                      </p:cBhvr>
                                    </p:animEffect>
                                    <p:anim calcmode="lin" valueType="num">
                                      <p:cBhvr>
                                        <p:cTn id="102" dur="1822" tmFilter="0,0; 0.14,0.36; 0.43,0.73; 0.71,0.91; 1.0,1.0">
                                          <p:stCondLst>
                                            <p:cond delay="0"/>
                                          </p:stCondLst>
                                        </p:cTn>
                                        <p:tgtEl>
                                          <p:spTgt spid="3">
                                            <p:txEl>
                                              <p:pRg st="13" end="13"/>
                                            </p:txEl>
                                          </p:spTgt>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3">
                                            <p:txEl>
                                              <p:pRg st="13" end="13"/>
                                            </p:txEl>
                                          </p:spTgt>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3">
                                            <p:txEl>
                                              <p:pRg st="13" end="13"/>
                                            </p:txEl>
                                          </p:spTgt>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3">
                                            <p:txEl>
                                              <p:pRg st="13" end="13"/>
                                            </p:txEl>
                                          </p:spTgt>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3">
                                            <p:txEl>
                                              <p:pRg st="13" end="13"/>
                                            </p:txEl>
                                          </p:spTgt>
                                        </p:tgtEl>
                                        <p:attrNameLst>
                                          <p:attrName>ppt_y</p:attrName>
                                        </p:attrNameLst>
                                      </p:cBhvr>
                                      <p:tavLst>
                                        <p:tav tm="0" fmla="#ppt_y-sin(pi*$)/81">
                                          <p:val>
                                            <p:fltVal val="0"/>
                                          </p:val>
                                        </p:tav>
                                        <p:tav tm="100000">
                                          <p:val>
                                            <p:fltVal val="1"/>
                                          </p:val>
                                        </p:tav>
                                      </p:tavLst>
                                    </p:anim>
                                    <p:animScale>
                                      <p:cBhvr>
                                        <p:cTn id="107" dur="26">
                                          <p:stCondLst>
                                            <p:cond delay="650"/>
                                          </p:stCondLst>
                                        </p:cTn>
                                        <p:tgtEl>
                                          <p:spTgt spid="3">
                                            <p:txEl>
                                              <p:pRg st="13" end="13"/>
                                            </p:txEl>
                                          </p:spTgt>
                                        </p:tgtEl>
                                      </p:cBhvr>
                                      <p:to x="100000" y="60000"/>
                                    </p:animScale>
                                    <p:animScale>
                                      <p:cBhvr>
                                        <p:cTn id="108" dur="166" decel="50000">
                                          <p:stCondLst>
                                            <p:cond delay="676"/>
                                          </p:stCondLst>
                                        </p:cTn>
                                        <p:tgtEl>
                                          <p:spTgt spid="3">
                                            <p:txEl>
                                              <p:pRg st="13" end="13"/>
                                            </p:txEl>
                                          </p:spTgt>
                                        </p:tgtEl>
                                      </p:cBhvr>
                                      <p:to x="100000" y="100000"/>
                                    </p:animScale>
                                    <p:animScale>
                                      <p:cBhvr>
                                        <p:cTn id="109" dur="26">
                                          <p:stCondLst>
                                            <p:cond delay="1312"/>
                                          </p:stCondLst>
                                        </p:cTn>
                                        <p:tgtEl>
                                          <p:spTgt spid="3">
                                            <p:txEl>
                                              <p:pRg st="13" end="13"/>
                                            </p:txEl>
                                          </p:spTgt>
                                        </p:tgtEl>
                                      </p:cBhvr>
                                      <p:to x="100000" y="80000"/>
                                    </p:animScale>
                                    <p:animScale>
                                      <p:cBhvr>
                                        <p:cTn id="110" dur="166" decel="50000">
                                          <p:stCondLst>
                                            <p:cond delay="1338"/>
                                          </p:stCondLst>
                                        </p:cTn>
                                        <p:tgtEl>
                                          <p:spTgt spid="3">
                                            <p:txEl>
                                              <p:pRg st="13" end="13"/>
                                            </p:txEl>
                                          </p:spTgt>
                                        </p:tgtEl>
                                      </p:cBhvr>
                                      <p:to x="100000" y="100000"/>
                                    </p:animScale>
                                    <p:animScale>
                                      <p:cBhvr>
                                        <p:cTn id="111" dur="26">
                                          <p:stCondLst>
                                            <p:cond delay="1642"/>
                                          </p:stCondLst>
                                        </p:cTn>
                                        <p:tgtEl>
                                          <p:spTgt spid="3">
                                            <p:txEl>
                                              <p:pRg st="13" end="13"/>
                                            </p:txEl>
                                          </p:spTgt>
                                        </p:tgtEl>
                                      </p:cBhvr>
                                      <p:to x="100000" y="90000"/>
                                    </p:animScale>
                                    <p:animScale>
                                      <p:cBhvr>
                                        <p:cTn id="112" dur="166" decel="50000">
                                          <p:stCondLst>
                                            <p:cond delay="1668"/>
                                          </p:stCondLst>
                                        </p:cTn>
                                        <p:tgtEl>
                                          <p:spTgt spid="3">
                                            <p:txEl>
                                              <p:pRg st="13" end="13"/>
                                            </p:txEl>
                                          </p:spTgt>
                                        </p:tgtEl>
                                      </p:cBhvr>
                                      <p:to x="100000" y="100000"/>
                                    </p:animScale>
                                    <p:animScale>
                                      <p:cBhvr>
                                        <p:cTn id="113" dur="26">
                                          <p:stCondLst>
                                            <p:cond delay="1808"/>
                                          </p:stCondLst>
                                        </p:cTn>
                                        <p:tgtEl>
                                          <p:spTgt spid="3">
                                            <p:txEl>
                                              <p:pRg st="13" end="13"/>
                                            </p:txEl>
                                          </p:spTgt>
                                        </p:tgtEl>
                                      </p:cBhvr>
                                      <p:to x="100000" y="95000"/>
                                    </p:animScale>
                                    <p:animScale>
                                      <p:cBhvr>
                                        <p:cTn id="114" dur="166" decel="50000">
                                          <p:stCondLst>
                                            <p:cond delay="1834"/>
                                          </p:stCondLst>
                                        </p:cTn>
                                        <p:tgtEl>
                                          <p:spTgt spid="3">
                                            <p:txEl>
                                              <p:pRg st="13" end="13"/>
                                            </p:txEl>
                                          </p:spTgt>
                                        </p:tgtEl>
                                      </p:cBhvr>
                                      <p:to x="100000" y="100000"/>
                                    </p:animScale>
                                  </p:childTnLst>
                                </p:cTn>
                              </p:par>
                            </p:childTnLst>
                          </p:cTn>
                        </p:par>
                        <p:par>
                          <p:cTn id="115" fill="hold">
                            <p:stCondLst>
                              <p:cond delay="38000"/>
                            </p:stCondLst>
                            <p:childTnLst>
                              <p:par>
                                <p:cTn id="116" presetID="26" presetClass="entr" presetSubtype="0" fill="hold" nodeType="afterEffect">
                                  <p:stCondLst>
                                    <p:cond delay="2000"/>
                                  </p:stCondLst>
                                  <p:childTnLst>
                                    <p:set>
                                      <p:cBhvr>
                                        <p:cTn id="117" dur="1" fill="hold">
                                          <p:stCondLst>
                                            <p:cond delay="0"/>
                                          </p:stCondLst>
                                        </p:cTn>
                                        <p:tgtEl>
                                          <p:spTgt spid="3">
                                            <p:txEl>
                                              <p:pRg st="14" end="14"/>
                                            </p:txEl>
                                          </p:spTgt>
                                        </p:tgtEl>
                                        <p:attrNameLst>
                                          <p:attrName>style.visibility</p:attrName>
                                        </p:attrNameLst>
                                      </p:cBhvr>
                                      <p:to>
                                        <p:strVal val="visible"/>
                                      </p:to>
                                    </p:set>
                                    <p:animEffect transition="in" filter="wipe(down)">
                                      <p:cBhvr>
                                        <p:cTn id="118" dur="580">
                                          <p:stCondLst>
                                            <p:cond delay="0"/>
                                          </p:stCondLst>
                                        </p:cTn>
                                        <p:tgtEl>
                                          <p:spTgt spid="3">
                                            <p:txEl>
                                              <p:pRg st="14" end="14"/>
                                            </p:txEl>
                                          </p:spTgt>
                                        </p:tgtEl>
                                      </p:cBhvr>
                                    </p:animEffect>
                                    <p:anim calcmode="lin" valueType="num">
                                      <p:cBhvr>
                                        <p:cTn id="119" dur="1822" tmFilter="0,0; 0.14,0.36; 0.43,0.73; 0.71,0.91; 1.0,1.0">
                                          <p:stCondLst>
                                            <p:cond delay="0"/>
                                          </p:stCondLst>
                                        </p:cTn>
                                        <p:tgtEl>
                                          <p:spTgt spid="3">
                                            <p:txEl>
                                              <p:pRg st="14" end="14"/>
                                            </p:txEl>
                                          </p:spTgt>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3">
                                            <p:txEl>
                                              <p:pRg st="14" end="14"/>
                                            </p:txEl>
                                          </p:spTgt>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3">
                                            <p:txEl>
                                              <p:pRg st="14" end="14"/>
                                            </p:txEl>
                                          </p:spTgt>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3">
                                            <p:txEl>
                                              <p:pRg st="14" end="14"/>
                                            </p:txEl>
                                          </p:spTgt>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3">
                                            <p:txEl>
                                              <p:pRg st="14" end="14"/>
                                            </p:txEl>
                                          </p:spTgt>
                                        </p:tgtEl>
                                        <p:attrNameLst>
                                          <p:attrName>ppt_y</p:attrName>
                                        </p:attrNameLst>
                                      </p:cBhvr>
                                      <p:tavLst>
                                        <p:tav tm="0" fmla="#ppt_y-sin(pi*$)/81">
                                          <p:val>
                                            <p:fltVal val="0"/>
                                          </p:val>
                                        </p:tav>
                                        <p:tav tm="100000">
                                          <p:val>
                                            <p:fltVal val="1"/>
                                          </p:val>
                                        </p:tav>
                                      </p:tavLst>
                                    </p:anim>
                                    <p:animScale>
                                      <p:cBhvr>
                                        <p:cTn id="124" dur="26">
                                          <p:stCondLst>
                                            <p:cond delay="650"/>
                                          </p:stCondLst>
                                        </p:cTn>
                                        <p:tgtEl>
                                          <p:spTgt spid="3">
                                            <p:txEl>
                                              <p:pRg st="14" end="14"/>
                                            </p:txEl>
                                          </p:spTgt>
                                        </p:tgtEl>
                                      </p:cBhvr>
                                      <p:to x="100000" y="60000"/>
                                    </p:animScale>
                                    <p:animScale>
                                      <p:cBhvr>
                                        <p:cTn id="125" dur="166" decel="50000">
                                          <p:stCondLst>
                                            <p:cond delay="676"/>
                                          </p:stCondLst>
                                        </p:cTn>
                                        <p:tgtEl>
                                          <p:spTgt spid="3">
                                            <p:txEl>
                                              <p:pRg st="14" end="14"/>
                                            </p:txEl>
                                          </p:spTgt>
                                        </p:tgtEl>
                                      </p:cBhvr>
                                      <p:to x="100000" y="100000"/>
                                    </p:animScale>
                                    <p:animScale>
                                      <p:cBhvr>
                                        <p:cTn id="126" dur="26">
                                          <p:stCondLst>
                                            <p:cond delay="1312"/>
                                          </p:stCondLst>
                                        </p:cTn>
                                        <p:tgtEl>
                                          <p:spTgt spid="3">
                                            <p:txEl>
                                              <p:pRg st="14" end="14"/>
                                            </p:txEl>
                                          </p:spTgt>
                                        </p:tgtEl>
                                      </p:cBhvr>
                                      <p:to x="100000" y="80000"/>
                                    </p:animScale>
                                    <p:animScale>
                                      <p:cBhvr>
                                        <p:cTn id="127" dur="166" decel="50000">
                                          <p:stCondLst>
                                            <p:cond delay="1338"/>
                                          </p:stCondLst>
                                        </p:cTn>
                                        <p:tgtEl>
                                          <p:spTgt spid="3">
                                            <p:txEl>
                                              <p:pRg st="14" end="14"/>
                                            </p:txEl>
                                          </p:spTgt>
                                        </p:tgtEl>
                                      </p:cBhvr>
                                      <p:to x="100000" y="100000"/>
                                    </p:animScale>
                                    <p:animScale>
                                      <p:cBhvr>
                                        <p:cTn id="128" dur="26">
                                          <p:stCondLst>
                                            <p:cond delay="1642"/>
                                          </p:stCondLst>
                                        </p:cTn>
                                        <p:tgtEl>
                                          <p:spTgt spid="3">
                                            <p:txEl>
                                              <p:pRg st="14" end="14"/>
                                            </p:txEl>
                                          </p:spTgt>
                                        </p:tgtEl>
                                      </p:cBhvr>
                                      <p:to x="100000" y="90000"/>
                                    </p:animScale>
                                    <p:animScale>
                                      <p:cBhvr>
                                        <p:cTn id="129" dur="166" decel="50000">
                                          <p:stCondLst>
                                            <p:cond delay="1668"/>
                                          </p:stCondLst>
                                        </p:cTn>
                                        <p:tgtEl>
                                          <p:spTgt spid="3">
                                            <p:txEl>
                                              <p:pRg st="14" end="14"/>
                                            </p:txEl>
                                          </p:spTgt>
                                        </p:tgtEl>
                                      </p:cBhvr>
                                      <p:to x="100000" y="100000"/>
                                    </p:animScale>
                                    <p:animScale>
                                      <p:cBhvr>
                                        <p:cTn id="130" dur="26">
                                          <p:stCondLst>
                                            <p:cond delay="1808"/>
                                          </p:stCondLst>
                                        </p:cTn>
                                        <p:tgtEl>
                                          <p:spTgt spid="3">
                                            <p:txEl>
                                              <p:pRg st="14" end="14"/>
                                            </p:txEl>
                                          </p:spTgt>
                                        </p:tgtEl>
                                      </p:cBhvr>
                                      <p:to x="100000" y="95000"/>
                                    </p:animScale>
                                    <p:animScale>
                                      <p:cBhvr>
                                        <p:cTn id="131" dur="166" decel="50000">
                                          <p:stCondLst>
                                            <p:cond delay="1834"/>
                                          </p:stCondLst>
                                        </p:cTn>
                                        <p:tgtEl>
                                          <p:spTgt spid="3">
                                            <p:txEl>
                                              <p:pRg st="14" end="14"/>
                                            </p:txEl>
                                          </p:spTgt>
                                        </p:tgtEl>
                                      </p:cBhvr>
                                      <p:to x="100000" y="100000"/>
                                    </p:animScale>
                                  </p:childTnLst>
                                </p:cTn>
                              </p:par>
                            </p:childTnLst>
                          </p:cTn>
                        </p:par>
                        <p:par>
                          <p:cTn id="132" fill="hold">
                            <p:stCondLst>
                              <p:cond delay="42000"/>
                            </p:stCondLst>
                            <p:childTnLst>
                              <p:par>
                                <p:cTn id="133" presetID="26" presetClass="entr" presetSubtype="0" fill="hold" nodeType="afterEffect">
                                  <p:stCondLst>
                                    <p:cond delay="2000"/>
                                  </p:stCondLst>
                                  <p:childTnLst>
                                    <p:set>
                                      <p:cBhvr>
                                        <p:cTn id="134" dur="1" fill="hold">
                                          <p:stCondLst>
                                            <p:cond delay="0"/>
                                          </p:stCondLst>
                                        </p:cTn>
                                        <p:tgtEl>
                                          <p:spTgt spid="3">
                                            <p:txEl>
                                              <p:pRg st="15" end="15"/>
                                            </p:txEl>
                                          </p:spTgt>
                                        </p:tgtEl>
                                        <p:attrNameLst>
                                          <p:attrName>style.visibility</p:attrName>
                                        </p:attrNameLst>
                                      </p:cBhvr>
                                      <p:to>
                                        <p:strVal val="visible"/>
                                      </p:to>
                                    </p:set>
                                    <p:animEffect transition="in" filter="wipe(down)">
                                      <p:cBhvr>
                                        <p:cTn id="135" dur="580">
                                          <p:stCondLst>
                                            <p:cond delay="0"/>
                                          </p:stCondLst>
                                        </p:cTn>
                                        <p:tgtEl>
                                          <p:spTgt spid="3">
                                            <p:txEl>
                                              <p:pRg st="15" end="15"/>
                                            </p:txEl>
                                          </p:spTgt>
                                        </p:tgtEl>
                                      </p:cBhvr>
                                    </p:animEffect>
                                    <p:anim calcmode="lin" valueType="num">
                                      <p:cBhvr>
                                        <p:cTn id="136" dur="1822" tmFilter="0,0; 0.14,0.36; 0.43,0.73; 0.71,0.91; 1.0,1.0">
                                          <p:stCondLst>
                                            <p:cond delay="0"/>
                                          </p:stCondLst>
                                        </p:cTn>
                                        <p:tgtEl>
                                          <p:spTgt spid="3">
                                            <p:txEl>
                                              <p:pRg st="15" end="15"/>
                                            </p:txEl>
                                          </p:spTgt>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3">
                                            <p:txEl>
                                              <p:pRg st="15" end="15"/>
                                            </p:txEl>
                                          </p:spTgt>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3">
                                            <p:txEl>
                                              <p:pRg st="15" end="15"/>
                                            </p:txEl>
                                          </p:spTgt>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3">
                                            <p:txEl>
                                              <p:pRg st="15" end="15"/>
                                            </p:txEl>
                                          </p:spTgt>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3">
                                            <p:txEl>
                                              <p:pRg st="15" end="15"/>
                                            </p:txEl>
                                          </p:spTgt>
                                        </p:tgtEl>
                                        <p:attrNameLst>
                                          <p:attrName>ppt_y</p:attrName>
                                        </p:attrNameLst>
                                      </p:cBhvr>
                                      <p:tavLst>
                                        <p:tav tm="0" fmla="#ppt_y-sin(pi*$)/81">
                                          <p:val>
                                            <p:fltVal val="0"/>
                                          </p:val>
                                        </p:tav>
                                        <p:tav tm="100000">
                                          <p:val>
                                            <p:fltVal val="1"/>
                                          </p:val>
                                        </p:tav>
                                      </p:tavLst>
                                    </p:anim>
                                    <p:animScale>
                                      <p:cBhvr>
                                        <p:cTn id="141" dur="26">
                                          <p:stCondLst>
                                            <p:cond delay="650"/>
                                          </p:stCondLst>
                                        </p:cTn>
                                        <p:tgtEl>
                                          <p:spTgt spid="3">
                                            <p:txEl>
                                              <p:pRg st="15" end="15"/>
                                            </p:txEl>
                                          </p:spTgt>
                                        </p:tgtEl>
                                      </p:cBhvr>
                                      <p:to x="100000" y="60000"/>
                                    </p:animScale>
                                    <p:animScale>
                                      <p:cBhvr>
                                        <p:cTn id="142" dur="166" decel="50000">
                                          <p:stCondLst>
                                            <p:cond delay="676"/>
                                          </p:stCondLst>
                                        </p:cTn>
                                        <p:tgtEl>
                                          <p:spTgt spid="3">
                                            <p:txEl>
                                              <p:pRg st="15" end="15"/>
                                            </p:txEl>
                                          </p:spTgt>
                                        </p:tgtEl>
                                      </p:cBhvr>
                                      <p:to x="100000" y="100000"/>
                                    </p:animScale>
                                    <p:animScale>
                                      <p:cBhvr>
                                        <p:cTn id="143" dur="26">
                                          <p:stCondLst>
                                            <p:cond delay="1312"/>
                                          </p:stCondLst>
                                        </p:cTn>
                                        <p:tgtEl>
                                          <p:spTgt spid="3">
                                            <p:txEl>
                                              <p:pRg st="15" end="15"/>
                                            </p:txEl>
                                          </p:spTgt>
                                        </p:tgtEl>
                                      </p:cBhvr>
                                      <p:to x="100000" y="80000"/>
                                    </p:animScale>
                                    <p:animScale>
                                      <p:cBhvr>
                                        <p:cTn id="144" dur="166" decel="50000">
                                          <p:stCondLst>
                                            <p:cond delay="1338"/>
                                          </p:stCondLst>
                                        </p:cTn>
                                        <p:tgtEl>
                                          <p:spTgt spid="3">
                                            <p:txEl>
                                              <p:pRg st="15" end="15"/>
                                            </p:txEl>
                                          </p:spTgt>
                                        </p:tgtEl>
                                      </p:cBhvr>
                                      <p:to x="100000" y="100000"/>
                                    </p:animScale>
                                    <p:animScale>
                                      <p:cBhvr>
                                        <p:cTn id="145" dur="26">
                                          <p:stCondLst>
                                            <p:cond delay="1642"/>
                                          </p:stCondLst>
                                        </p:cTn>
                                        <p:tgtEl>
                                          <p:spTgt spid="3">
                                            <p:txEl>
                                              <p:pRg st="15" end="15"/>
                                            </p:txEl>
                                          </p:spTgt>
                                        </p:tgtEl>
                                      </p:cBhvr>
                                      <p:to x="100000" y="90000"/>
                                    </p:animScale>
                                    <p:animScale>
                                      <p:cBhvr>
                                        <p:cTn id="146" dur="166" decel="50000">
                                          <p:stCondLst>
                                            <p:cond delay="1668"/>
                                          </p:stCondLst>
                                        </p:cTn>
                                        <p:tgtEl>
                                          <p:spTgt spid="3">
                                            <p:txEl>
                                              <p:pRg st="15" end="15"/>
                                            </p:txEl>
                                          </p:spTgt>
                                        </p:tgtEl>
                                      </p:cBhvr>
                                      <p:to x="100000" y="100000"/>
                                    </p:animScale>
                                    <p:animScale>
                                      <p:cBhvr>
                                        <p:cTn id="147" dur="26">
                                          <p:stCondLst>
                                            <p:cond delay="1808"/>
                                          </p:stCondLst>
                                        </p:cTn>
                                        <p:tgtEl>
                                          <p:spTgt spid="3">
                                            <p:txEl>
                                              <p:pRg st="15" end="15"/>
                                            </p:txEl>
                                          </p:spTgt>
                                        </p:tgtEl>
                                      </p:cBhvr>
                                      <p:to x="100000" y="95000"/>
                                    </p:animScale>
                                    <p:animScale>
                                      <p:cBhvr>
                                        <p:cTn id="148" dur="166" decel="50000">
                                          <p:stCondLst>
                                            <p:cond delay="1834"/>
                                          </p:stCondLst>
                                        </p:cTn>
                                        <p:tgtEl>
                                          <p:spTgt spid="3">
                                            <p:txEl>
                                              <p:pRg st="15" end="15"/>
                                            </p:txEl>
                                          </p:spTgt>
                                        </p:tgtEl>
                                      </p:cBhvr>
                                      <p:to x="100000" y="100000"/>
                                    </p:animScale>
                                  </p:childTnLst>
                                </p:cTn>
                              </p:par>
                              <p:par>
                                <p:cTn id="149" presetID="26" presetClass="entr" presetSubtype="0" fill="hold" nodeType="withEffect">
                                  <p:stCondLst>
                                    <p:cond delay="2000"/>
                                  </p:stCondLst>
                                  <p:childTnLst>
                                    <p:set>
                                      <p:cBhvr>
                                        <p:cTn id="150" dur="1" fill="hold">
                                          <p:stCondLst>
                                            <p:cond delay="0"/>
                                          </p:stCondLst>
                                        </p:cTn>
                                        <p:tgtEl>
                                          <p:spTgt spid="3">
                                            <p:txEl>
                                              <p:pRg st="16" end="16"/>
                                            </p:txEl>
                                          </p:spTgt>
                                        </p:tgtEl>
                                        <p:attrNameLst>
                                          <p:attrName>style.visibility</p:attrName>
                                        </p:attrNameLst>
                                      </p:cBhvr>
                                      <p:to>
                                        <p:strVal val="visible"/>
                                      </p:to>
                                    </p:set>
                                    <p:animEffect transition="in" filter="wipe(down)">
                                      <p:cBhvr>
                                        <p:cTn id="151" dur="580">
                                          <p:stCondLst>
                                            <p:cond delay="0"/>
                                          </p:stCondLst>
                                        </p:cTn>
                                        <p:tgtEl>
                                          <p:spTgt spid="3">
                                            <p:txEl>
                                              <p:pRg st="16" end="16"/>
                                            </p:txEl>
                                          </p:spTgt>
                                        </p:tgtEl>
                                      </p:cBhvr>
                                    </p:animEffect>
                                    <p:anim calcmode="lin" valueType="num">
                                      <p:cBhvr>
                                        <p:cTn id="152" dur="1822" tmFilter="0,0; 0.14,0.36; 0.43,0.73; 0.71,0.91; 1.0,1.0">
                                          <p:stCondLst>
                                            <p:cond delay="0"/>
                                          </p:stCondLst>
                                        </p:cTn>
                                        <p:tgtEl>
                                          <p:spTgt spid="3">
                                            <p:txEl>
                                              <p:pRg st="16" end="16"/>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3">
                                            <p:txEl>
                                              <p:pRg st="16" end="16"/>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3">
                                            <p:txEl>
                                              <p:pRg st="16" end="16"/>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3">
                                            <p:txEl>
                                              <p:pRg st="16" end="16"/>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3">
                                            <p:txEl>
                                              <p:pRg st="16" end="16"/>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3">
                                            <p:txEl>
                                              <p:pRg st="16" end="16"/>
                                            </p:txEl>
                                          </p:spTgt>
                                        </p:tgtEl>
                                      </p:cBhvr>
                                      <p:to x="100000" y="60000"/>
                                    </p:animScale>
                                    <p:animScale>
                                      <p:cBhvr>
                                        <p:cTn id="158" dur="166" decel="50000">
                                          <p:stCondLst>
                                            <p:cond delay="676"/>
                                          </p:stCondLst>
                                        </p:cTn>
                                        <p:tgtEl>
                                          <p:spTgt spid="3">
                                            <p:txEl>
                                              <p:pRg st="16" end="16"/>
                                            </p:txEl>
                                          </p:spTgt>
                                        </p:tgtEl>
                                      </p:cBhvr>
                                      <p:to x="100000" y="100000"/>
                                    </p:animScale>
                                    <p:animScale>
                                      <p:cBhvr>
                                        <p:cTn id="159" dur="26">
                                          <p:stCondLst>
                                            <p:cond delay="1312"/>
                                          </p:stCondLst>
                                        </p:cTn>
                                        <p:tgtEl>
                                          <p:spTgt spid="3">
                                            <p:txEl>
                                              <p:pRg st="16" end="16"/>
                                            </p:txEl>
                                          </p:spTgt>
                                        </p:tgtEl>
                                      </p:cBhvr>
                                      <p:to x="100000" y="80000"/>
                                    </p:animScale>
                                    <p:animScale>
                                      <p:cBhvr>
                                        <p:cTn id="160" dur="166" decel="50000">
                                          <p:stCondLst>
                                            <p:cond delay="1338"/>
                                          </p:stCondLst>
                                        </p:cTn>
                                        <p:tgtEl>
                                          <p:spTgt spid="3">
                                            <p:txEl>
                                              <p:pRg st="16" end="16"/>
                                            </p:txEl>
                                          </p:spTgt>
                                        </p:tgtEl>
                                      </p:cBhvr>
                                      <p:to x="100000" y="100000"/>
                                    </p:animScale>
                                    <p:animScale>
                                      <p:cBhvr>
                                        <p:cTn id="161" dur="26">
                                          <p:stCondLst>
                                            <p:cond delay="1642"/>
                                          </p:stCondLst>
                                        </p:cTn>
                                        <p:tgtEl>
                                          <p:spTgt spid="3">
                                            <p:txEl>
                                              <p:pRg st="16" end="16"/>
                                            </p:txEl>
                                          </p:spTgt>
                                        </p:tgtEl>
                                      </p:cBhvr>
                                      <p:to x="100000" y="90000"/>
                                    </p:animScale>
                                    <p:animScale>
                                      <p:cBhvr>
                                        <p:cTn id="162" dur="166" decel="50000">
                                          <p:stCondLst>
                                            <p:cond delay="1668"/>
                                          </p:stCondLst>
                                        </p:cTn>
                                        <p:tgtEl>
                                          <p:spTgt spid="3">
                                            <p:txEl>
                                              <p:pRg st="16" end="16"/>
                                            </p:txEl>
                                          </p:spTgt>
                                        </p:tgtEl>
                                      </p:cBhvr>
                                      <p:to x="100000" y="100000"/>
                                    </p:animScale>
                                    <p:animScale>
                                      <p:cBhvr>
                                        <p:cTn id="163" dur="26">
                                          <p:stCondLst>
                                            <p:cond delay="1808"/>
                                          </p:stCondLst>
                                        </p:cTn>
                                        <p:tgtEl>
                                          <p:spTgt spid="3">
                                            <p:txEl>
                                              <p:pRg st="16" end="16"/>
                                            </p:txEl>
                                          </p:spTgt>
                                        </p:tgtEl>
                                      </p:cBhvr>
                                      <p:to x="100000" y="95000"/>
                                    </p:animScale>
                                    <p:animScale>
                                      <p:cBhvr>
                                        <p:cTn id="164" dur="166" decel="50000">
                                          <p:stCondLst>
                                            <p:cond delay="1834"/>
                                          </p:stCondLst>
                                        </p:cTn>
                                        <p:tgtEl>
                                          <p:spTgt spid="3">
                                            <p:txEl>
                                              <p:pRg st="16" end="16"/>
                                            </p:txEl>
                                          </p:spTgt>
                                        </p:tgtEl>
                                      </p:cBhvr>
                                      <p:to x="100000" y="100000"/>
                                    </p:animScale>
                                  </p:childTnLst>
                                </p:cTn>
                              </p:par>
                            </p:childTnLst>
                          </p:cTn>
                        </p:par>
                        <p:par>
                          <p:cTn id="165" fill="hold">
                            <p:stCondLst>
                              <p:cond delay="46000"/>
                            </p:stCondLst>
                            <p:childTnLst>
                              <p:par>
                                <p:cTn id="166" presetID="42" presetClass="entr" presetSubtype="0" fill="hold" nodeType="afterEffect">
                                  <p:stCondLst>
                                    <p:cond delay="0"/>
                                  </p:stCondLst>
                                  <p:childTnLst>
                                    <p:set>
                                      <p:cBhvr>
                                        <p:cTn id="167" dur="1" fill="hold">
                                          <p:stCondLst>
                                            <p:cond delay="0"/>
                                          </p:stCondLst>
                                        </p:cTn>
                                        <p:tgtEl>
                                          <p:spTgt spid="5"/>
                                        </p:tgtEl>
                                        <p:attrNameLst>
                                          <p:attrName>style.visibility</p:attrName>
                                        </p:attrNameLst>
                                      </p:cBhvr>
                                      <p:to>
                                        <p:strVal val="visible"/>
                                      </p:to>
                                    </p:set>
                                    <p:animEffect transition="in" filter="fade">
                                      <p:cBhvr>
                                        <p:cTn id="168" dur="2000"/>
                                        <p:tgtEl>
                                          <p:spTgt spid="5"/>
                                        </p:tgtEl>
                                      </p:cBhvr>
                                    </p:animEffect>
                                    <p:anim calcmode="lin" valueType="num">
                                      <p:cBhvr>
                                        <p:cTn id="169" dur="2000" fill="hold"/>
                                        <p:tgtEl>
                                          <p:spTgt spid="5"/>
                                        </p:tgtEl>
                                        <p:attrNameLst>
                                          <p:attrName>ppt_x</p:attrName>
                                        </p:attrNameLst>
                                      </p:cBhvr>
                                      <p:tavLst>
                                        <p:tav tm="0">
                                          <p:val>
                                            <p:strVal val="#ppt_x"/>
                                          </p:val>
                                        </p:tav>
                                        <p:tav tm="100000">
                                          <p:val>
                                            <p:strVal val="#ppt_x"/>
                                          </p:val>
                                        </p:tav>
                                      </p:tavLst>
                                    </p:anim>
                                    <p:anim calcmode="lin" valueType="num">
                                      <p:cBhvr>
                                        <p:cTn id="170" dur="2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93D422F-7511-E3CF-D513-411130893B12}"/>
              </a:ext>
            </a:extLst>
          </p:cNvPr>
          <p:cNvSpPr txBox="1"/>
          <p:nvPr/>
        </p:nvSpPr>
        <p:spPr>
          <a:xfrm>
            <a:off x="563033" y="406399"/>
            <a:ext cx="10972800" cy="769441"/>
          </a:xfrm>
          <a:prstGeom prst="rect">
            <a:avLst/>
          </a:prstGeom>
          <a:noFill/>
        </p:spPr>
        <p:txBody>
          <a:bodyPr wrap="square" rtlCol="0">
            <a:spAutoFit/>
          </a:bodyPr>
          <a:lstStyle/>
          <a:p>
            <a:pPr algn="ctr"/>
            <a:r>
              <a:rPr lang="nl-NL" sz="4400" b="1" dirty="0">
                <a:solidFill>
                  <a:srgbClr val="7030A0"/>
                </a:solidFill>
                <a:latin typeface="Times New Roman" panose="02020603050405020304" pitchFamily="18" charset="0"/>
                <a:cs typeface="Times New Roman" panose="02020603050405020304" pitchFamily="18" charset="0"/>
              </a:rPr>
              <a:t>Rimpels (2)</a:t>
            </a:r>
          </a:p>
        </p:txBody>
      </p:sp>
      <p:sp>
        <p:nvSpPr>
          <p:cNvPr id="4" name="Tekstvak 3">
            <a:extLst>
              <a:ext uri="{FF2B5EF4-FFF2-40B4-BE49-F238E27FC236}">
                <a16:creationId xmlns:a16="http://schemas.microsoft.com/office/drawing/2014/main" id="{385B1187-51F9-30F9-CB43-22FC7362A339}"/>
              </a:ext>
            </a:extLst>
          </p:cNvPr>
          <p:cNvSpPr txBox="1"/>
          <p:nvPr/>
        </p:nvSpPr>
        <p:spPr>
          <a:xfrm>
            <a:off x="186267" y="1175840"/>
            <a:ext cx="11565465" cy="6418760"/>
          </a:xfrm>
          <a:prstGeom prst="rect">
            <a:avLst/>
          </a:prstGeom>
          <a:noFill/>
        </p:spPr>
        <p:txBody>
          <a:bodyPr wrap="square" rtlCol="0">
            <a:spAutoFit/>
          </a:bodyPr>
          <a:lstStyle/>
          <a:p>
            <a:r>
              <a:rPr lang="nl-NL" b="1" dirty="0"/>
              <a:t>Antioxidanten</a:t>
            </a:r>
            <a:r>
              <a:rPr lang="nl-NL" dirty="0"/>
              <a:t> zijn stoffen die schadelijke effecten van bepaalde chemische reacties in het lichaam onschadelijk maken.</a:t>
            </a:r>
          </a:p>
          <a:p>
            <a:r>
              <a:rPr lang="nl-NL" dirty="0"/>
              <a:t>-</a:t>
            </a:r>
            <a:r>
              <a:rPr lang="nl-NL" b="1" dirty="0"/>
              <a:t> Carotenoïden </a:t>
            </a:r>
            <a:r>
              <a:rPr lang="nl-NL" dirty="0"/>
              <a:t>zoals:</a:t>
            </a:r>
          </a:p>
          <a:p>
            <a:pPr marL="285750" indent="-285750">
              <a:buFont typeface="Arial" panose="020B0604020202020204" pitchFamily="34" charset="0"/>
              <a:buChar char="•"/>
            </a:pPr>
            <a:r>
              <a:rPr lang="nl-NL" dirty="0"/>
              <a:t>Bètacaroteen, voorstadium vitamine A</a:t>
            </a:r>
          </a:p>
          <a:p>
            <a:pPr marL="285750" indent="-285750">
              <a:buFont typeface="Arial" panose="020B0604020202020204" pitchFamily="34" charset="0"/>
              <a:buChar char="•"/>
            </a:pPr>
            <a:r>
              <a:rPr lang="nl-NL" dirty="0" err="1"/>
              <a:t>Astaxanthine</a:t>
            </a:r>
            <a:r>
              <a:rPr lang="nl-NL" dirty="0"/>
              <a:t>, uit bijv. micro-algen, krill</a:t>
            </a:r>
          </a:p>
          <a:p>
            <a:pPr marL="285750" indent="-285750">
              <a:buFont typeface="Arial" panose="020B0604020202020204" pitchFamily="34" charset="0"/>
              <a:buChar char="•"/>
            </a:pPr>
            <a:r>
              <a:rPr lang="nl-NL" dirty="0" err="1"/>
              <a:t>Lycopeen</a:t>
            </a:r>
            <a:r>
              <a:rPr lang="nl-NL" dirty="0"/>
              <a:t>, uit tomaat, watermeloen of rozebottel</a:t>
            </a:r>
          </a:p>
          <a:p>
            <a:pPr marL="285750" indent="-285750">
              <a:buFont typeface="Arial" panose="020B0604020202020204" pitchFamily="34" charset="0"/>
              <a:buChar char="•"/>
            </a:pPr>
            <a:r>
              <a:rPr lang="nl-NL" dirty="0"/>
              <a:t>Luteïne, </a:t>
            </a:r>
            <a:r>
              <a:rPr lang="nl-NL" dirty="0" err="1"/>
              <a:t>zeaxanthine</a:t>
            </a:r>
            <a:r>
              <a:rPr lang="nl-NL" dirty="0"/>
              <a:t>, uit groene groenten en oranje fruit   </a:t>
            </a:r>
          </a:p>
          <a:p>
            <a:pPr marL="285750" indent="-285750">
              <a:buFont typeface="Arial" panose="020B0604020202020204" pitchFamily="34" charset="0"/>
              <a:buChar char="•"/>
            </a:pPr>
            <a:endParaRPr lang="nl-NL" dirty="0"/>
          </a:p>
          <a:p>
            <a:r>
              <a:rPr lang="nl-NL" dirty="0"/>
              <a:t>-  </a:t>
            </a:r>
            <a:r>
              <a:rPr lang="nl-NL" b="1" dirty="0"/>
              <a:t>Vitaminen</a:t>
            </a:r>
            <a:r>
              <a:rPr lang="nl-NL" dirty="0"/>
              <a:t> zoals:</a:t>
            </a:r>
          </a:p>
          <a:p>
            <a:pPr marL="285750" indent="-285750">
              <a:buFont typeface="Arial" panose="020B0604020202020204" pitchFamily="34" charset="0"/>
              <a:buChar char="•"/>
            </a:pPr>
            <a:r>
              <a:rPr lang="nl-NL" dirty="0"/>
              <a:t>C (</a:t>
            </a:r>
            <a:r>
              <a:rPr lang="nl-NL" dirty="0" err="1"/>
              <a:t>ascorbaat</a:t>
            </a:r>
            <a:r>
              <a:rPr lang="nl-NL" dirty="0"/>
              <a:t>), uit groenten en fruit</a:t>
            </a:r>
          </a:p>
          <a:p>
            <a:pPr marL="285750" indent="-285750">
              <a:buFont typeface="Arial" panose="020B0604020202020204" pitchFamily="34" charset="0"/>
              <a:buChar char="•"/>
            </a:pPr>
            <a:r>
              <a:rPr lang="nl-NL" dirty="0"/>
              <a:t>E (d-alfatocoferol), uit granen, margarine, zonnebloemolie</a:t>
            </a:r>
          </a:p>
          <a:p>
            <a:pPr marL="285750" indent="-285750">
              <a:buFont typeface="Arial" panose="020B0604020202020204" pitchFamily="34" charset="0"/>
              <a:buChar char="•"/>
            </a:pPr>
            <a:r>
              <a:rPr lang="nl-NL" dirty="0"/>
              <a:t>D3, zon in de periode april-september, champignons, vette vis, bep. schimmels  </a:t>
            </a:r>
          </a:p>
          <a:p>
            <a:pPr marL="285750" indent="-285750">
              <a:buFont typeface="Arial" panose="020B0604020202020204" pitchFamily="34" charset="0"/>
              <a:buChar char="•"/>
            </a:pPr>
            <a:r>
              <a:rPr lang="nl-NL" dirty="0"/>
              <a:t>B3 (</a:t>
            </a:r>
            <a:r>
              <a:rPr lang="nl-NL" dirty="0" err="1"/>
              <a:t>niacine</a:t>
            </a:r>
            <a:r>
              <a:rPr lang="nl-NL" dirty="0"/>
              <a:t>), uit noten, zaden, granen, vlees, vis</a:t>
            </a:r>
          </a:p>
          <a:p>
            <a:pPr marL="285750" indent="-285750">
              <a:buFont typeface="Arial" panose="020B0604020202020204" pitchFamily="34" charset="0"/>
              <a:buChar char="•"/>
            </a:pPr>
            <a:endParaRPr lang="nl-NL" dirty="0"/>
          </a:p>
          <a:p>
            <a:r>
              <a:rPr lang="nl-NL" dirty="0"/>
              <a:t>-</a:t>
            </a:r>
            <a:r>
              <a:rPr lang="nl-NL" b="1" dirty="0"/>
              <a:t> </a:t>
            </a:r>
            <a:r>
              <a:rPr lang="nl-NL" b="1" dirty="0" err="1"/>
              <a:t>Flavonoiden</a:t>
            </a:r>
            <a:r>
              <a:rPr lang="nl-NL" b="1" dirty="0"/>
              <a:t> </a:t>
            </a:r>
            <a:r>
              <a:rPr lang="nl-NL" dirty="0"/>
              <a:t>zoals:</a:t>
            </a:r>
          </a:p>
          <a:p>
            <a:pPr marL="285750" indent="-285750">
              <a:buFont typeface="Arial" panose="020B0604020202020204" pitchFamily="34" charset="0"/>
              <a:buChar char="•"/>
            </a:pPr>
            <a:r>
              <a:rPr lang="nl-NL" dirty="0"/>
              <a:t>Stofjes uit planten die </a:t>
            </a:r>
            <a:r>
              <a:rPr lang="nl-NL" dirty="0" err="1"/>
              <a:t>anitoxidanten</a:t>
            </a:r>
            <a:r>
              <a:rPr lang="nl-NL" dirty="0"/>
              <a:t> zijn vergelijkbaar met carotenoïden: </a:t>
            </a:r>
          </a:p>
          <a:p>
            <a:pPr marL="285750" indent="-285750">
              <a:buFont typeface="Arial" panose="020B0604020202020204" pitchFamily="34" charset="0"/>
              <a:buChar char="•"/>
            </a:pPr>
            <a:r>
              <a:rPr lang="nl-NL" dirty="0"/>
              <a:t>groene thee</a:t>
            </a:r>
          </a:p>
          <a:p>
            <a:pPr marL="285750" indent="-285750">
              <a:buFont typeface="Arial" panose="020B0604020202020204" pitchFamily="34" charset="0"/>
              <a:buChar char="•"/>
            </a:pPr>
            <a:r>
              <a:rPr lang="nl-NL" dirty="0"/>
              <a:t>granaatappelextract</a:t>
            </a:r>
          </a:p>
          <a:p>
            <a:pPr marL="285750" indent="-285750">
              <a:buFont typeface="Arial" panose="020B0604020202020204" pitchFamily="34" charset="0"/>
              <a:buChar char="•"/>
            </a:pPr>
            <a:r>
              <a:rPr lang="nl-NL" dirty="0"/>
              <a:t>cacao</a:t>
            </a:r>
          </a:p>
          <a:p>
            <a:pPr marL="285750" indent="-285750">
              <a:buFont typeface="Arial" panose="020B0604020202020204" pitchFamily="34" charset="0"/>
              <a:buChar char="•"/>
            </a:pPr>
            <a:r>
              <a:rPr lang="nl-NL" dirty="0"/>
              <a:t> </a:t>
            </a:r>
            <a:r>
              <a:rPr lang="nl-NL" dirty="0" err="1"/>
              <a:t>resveratrol</a:t>
            </a:r>
            <a:r>
              <a:rPr lang="nl-NL" dirty="0"/>
              <a:t> (</a:t>
            </a:r>
            <a:r>
              <a:rPr lang="nl-NL" dirty="0" err="1"/>
              <a:t>druiveschil</a:t>
            </a:r>
            <a:r>
              <a:rPr lang="nl-NL" dirty="0"/>
              <a:t>)</a:t>
            </a:r>
          </a:p>
          <a:p>
            <a:pPr marL="285750" indent="-285750">
              <a:buFont typeface="Arial" panose="020B0604020202020204" pitchFamily="34" charset="0"/>
              <a:buChar char="•"/>
            </a:pPr>
            <a:r>
              <a:rPr lang="nl-NL" dirty="0"/>
              <a:t> </a:t>
            </a:r>
            <a:r>
              <a:rPr lang="nl-NL" dirty="0" err="1"/>
              <a:t>OPC’s</a:t>
            </a:r>
            <a:r>
              <a:rPr lang="nl-NL" dirty="0"/>
              <a:t> (</a:t>
            </a:r>
            <a:r>
              <a:rPr lang="nl-NL" dirty="0" err="1"/>
              <a:t>druivepitten</a:t>
            </a:r>
            <a:r>
              <a:rPr lang="nl-NL" dirty="0"/>
              <a:t>)</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r>
              <a:rPr lang="nl-NL" dirty="0"/>
              <a:t>             r</a:t>
            </a:r>
          </a:p>
        </p:txBody>
      </p:sp>
      <p:pic>
        <p:nvPicPr>
          <p:cNvPr id="5" name="Afbeelding 4">
            <a:extLst>
              <a:ext uri="{FF2B5EF4-FFF2-40B4-BE49-F238E27FC236}">
                <a16:creationId xmlns:a16="http://schemas.microsoft.com/office/drawing/2014/main" id="{F1005C17-1EB7-8A1B-058C-9BBE7BCBC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8867" y="1945281"/>
            <a:ext cx="3558052" cy="3558052"/>
          </a:xfrm>
          <a:prstGeom prst="rect">
            <a:avLst/>
          </a:prstGeom>
        </p:spPr>
      </p:pic>
    </p:spTree>
    <p:extLst>
      <p:ext uri="{BB962C8B-B14F-4D97-AF65-F5344CB8AC3E}">
        <p14:creationId xmlns:p14="http://schemas.microsoft.com/office/powerpoint/2010/main" val="74986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par>
                          <p:cTn id="8" fill="hold">
                            <p:stCondLst>
                              <p:cond delay="4000"/>
                            </p:stCondLst>
                            <p:childTnLst>
                              <p:par>
                                <p:cTn id="9" presetID="42" presetClass="entr" presetSubtype="0" fill="hold" nodeType="afterEffect">
                                  <p:stCondLst>
                                    <p:cond delay="20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2000"/>
                                        <p:tgtEl>
                                          <p:spTgt spid="4">
                                            <p:txEl>
                                              <p:pRg st="0" end="0"/>
                                            </p:txEl>
                                          </p:spTgt>
                                        </p:tgtEl>
                                      </p:cBhvr>
                                    </p:animEffect>
                                    <p:anim calcmode="lin" valueType="num">
                                      <p:cBhvr>
                                        <p:cTn id="12"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3" dur="2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8000"/>
                            </p:stCondLst>
                            <p:childTnLst>
                              <p:par>
                                <p:cTn id="15" presetID="42" presetClass="entr" presetSubtype="0" fill="hold" nodeType="afterEffect">
                                  <p:stCondLst>
                                    <p:cond delay="200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2000"/>
                                        <p:tgtEl>
                                          <p:spTgt spid="4">
                                            <p:txEl>
                                              <p:pRg st="1" end="1"/>
                                            </p:txEl>
                                          </p:spTgt>
                                        </p:tgtEl>
                                      </p:cBhvr>
                                    </p:animEffect>
                                    <p:anim calcmode="lin" valueType="num">
                                      <p:cBhvr>
                                        <p:cTn id="18"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9" dur="2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12000"/>
                            </p:stCondLst>
                            <p:childTnLst>
                              <p:par>
                                <p:cTn id="21" presetID="53" presetClass="entr" presetSubtype="16" fill="hold" nodeType="afterEffect">
                                  <p:stCondLst>
                                    <p:cond delay="100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2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2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5" dur="2000"/>
                                        <p:tgtEl>
                                          <p:spTgt spid="4">
                                            <p:txEl>
                                              <p:pRg st="2" end="2"/>
                                            </p:txEl>
                                          </p:spTgt>
                                        </p:tgtEl>
                                      </p:cBhvr>
                                    </p:animEffect>
                                  </p:childTnLst>
                                </p:cTn>
                              </p:par>
                            </p:childTnLst>
                          </p:cTn>
                        </p:par>
                        <p:par>
                          <p:cTn id="26" fill="hold">
                            <p:stCondLst>
                              <p:cond delay="15000"/>
                            </p:stCondLst>
                            <p:childTnLst>
                              <p:par>
                                <p:cTn id="27" presetID="53" presetClass="entr" presetSubtype="16" fill="hold" nodeType="afterEffect">
                                  <p:stCondLst>
                                    <p:cond delay="200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p:cTn id="29" dur="2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0" dur="20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1" dur="2000"/>
                                        <p:tgtEl>
                                          <p:spTgt spid="4">
                                            <p:txEl>
                                              <p:pRg st="3" end="3"/>
                                            </p:txEl>
                                          </p:spTgt>
                                        </p:tgtEl>
                                      </p:cBhvr>
                                    </p:animEffect>
                                  </p:childTnLst>
                                </p:cTn>
                              </p:par>
                            </p:childTnLst>
                          </p:cTn>
                        </p:par>
                        <p:par>
                          <p:cTn id="32" fill="hold">
                            <p:stCondLst>
                              <p:cond delay="19000"/>
                            </p:stCondLst>
                            <p:childTnLst>
                              <p:par>
                                <p:cTn id="33" presetID="53" presetClass="entr" presetSubtype="16" fill="hold" nodeType="afterEffect">
                                  <p:stCondLst>
                                    <p:cond delay="200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2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20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2000"/>
                                        <p:tgtEl>
                                          <p:spTgt spid="4">
                                            <p:txEl>
                                              <p:pRg st="4" end="4"/>
                                            </p:txEl>
                                          </p:spTgt>
                                        </p:tgtEl>
                                      </p:cBhvr>
                                    </p:animEffect>
                                  </p:childTnLst>
                                </p:cTn>
                              </p:par>
                            </p:childTnLst>
                          </p:cTn>
                        </p:par>
                        <p:par>
                          <p:cTn id="38" fill="hold">
                            <p:stCondLst>
                              <p:cond delay="23000"/>
                            </p:stCondLst>
                            <p:childTnLst>
                              <p:par>
                                <p:cTn id="39" presetID="53" presetClass="entr" presetSubtype="16" fill="hold" nodeType="afterEffect">
                                  <p:stCondLst>
                                    <p:cond delay="2000"/>
                                  </p:stCondLst>
                                  <p:childTnLst>
                                    <p:set>
                                      <p:cBhvr>
                                        <p:cTn id="40" dur="1" fill="hold">
                                          <p:stCondLst>
                                            <p:cond delay="0"/>
                                          </p:stCondLst>
                                        </p:cTn>
                                        <p:tgtEl>
                                          <p:spTgt spid="4">
                                            <p:txEl>
                                              <p:pRg st="5" end="5"/>
                                            </p:txEl>
                                          </p:spTgt>
                                        </p:tgtEl>
                                        <p:attrNameLst>
                                          <p:attrName>style.visibility</p:attrName>
                                        </p:attrNameLst>
                                      </p:cBhvr>
                                      <p:to>
                                        <p:strVal val="visible"/>
                                      </p:to>
                                    </p:set>
                                    <p:anim calcmode="lin" valueType="num">
                                      <p:cBhvr>
                                        <p:cTn id="41" dur="2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2" dur="20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3" dur="2000"/>
                                        <p:tgtEl>
                                          <p:spTgt spid="4">
                                            <p:txEl>
                                              <p:pRg st="5" end="5"/>
                                            </p:txEl>
                                          </p:spTgt>
                                        </p:tgtEl>
                                      </p:cBhvr>
                                    </p:animEffect>
                                  </p:childTnLst>
                                </p:cTn>
                              </p:par>
                            </p:childTnLst>
                          </p:cTn>
                        </p:par>
                        <p:par>
                          <p:cTn id="44" fill="hold">
                            <p:stCondLst>
                              <p:cond delay="27000"/>
                            </p:stCondLst>
                            <p:childTnLst>
                              <p:par>
                                <p:cTn id="45" presetID="42" presetClass="entr" presetSubtype="0" fill="hold" nodeType="afterEffect">
                                  <p:stCondLst>
                                    <p:cond delay="200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fade">
                                      <p:cBhvr>
                                        <p:cTn id="47" dur="2000"/>
                                        <p:tgtEl>
                                          <p:spTgt spid="4">
                                            <p:txEl>
                                              <p:pRg st="7" end="7"/>
                                            </p:txEl>
                                          </p:spTgt>
                                        </p:tgtEl>
                                      </p:cBhvr>
                                    </p:animEffect>
                                    <p:anim calcmode="lin" valueType="num">
                                      <p:cBhvr>
                                        <p:cTn id="48" dur="2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9" dur="2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par>
                          <p:cTn id="50" fill="hold">
                            <p:stCondLst>
                              <p:cond delay="31000"/>
                            </p:stCondLst>
                            <p:childTnLst>
                              <p:par>
                                <p:cTn id="51" presetID="53" presetClass="entr" presetSubtype="16" fill="hold" nodeType="afterEffect">
                                  <p:stCondLst>
                                    <p:cond delay="2000"/>
                                  </p:stCondLst>
                                  <p:childTnLst>
                                    <p:set>
                                      <p:cBhvr>
                                        <p:cTn id="52" dur="1" fill="hold">
                                          <p:stCondLst>
                                            <p:cond delay="0"/>
                                          </p:stCondLst>
                                        </p:cTn>
                                        <p:tgtEl>
                                          <p:spTgt spid="4">
                                            <p:txEl>
                                              <p:pRg st="8" end="8"/>
                                            </p:txEl>
                                          </p:spTgt>
                                        </p:tgtEl>
                                        <p:attrNameLst>
                                          <p:attrName>style.visibility</p:attrName>
                                        </p:attrNameLst>
                                      </p:cBhvr>
                                      <p:to>
                                        <p:strVal val="visible"/>
                                      </p:to>
                                    </p:set>
                                    <p:anim calcmode="lin" valueType="num">
                                      <p:cBhvr>
                                        <p:cTn id="53" dur="2000" fill="hold"/>
                                        <p:tgtEl>
                                          <p:spTgt spid="4">
                                            <p:txEl>
                                              <p:pRg st="8" end="8"/>
                                            </p:txEl>
                                          </p:spTgt>
                                        </p:tgtEl>
                                        <p:attrNameLst>
                                          <p:attrName>ppt_w</p:attrName>
                                        </p:attrNameLst>
                                      </p:cBhvr>
                                      <p:tavLst>
                                        <p:tav tm="0">
                                          <p:val>
                                            <p:fltVal val="0"/>
                                          </p:val>
                                        </p:tav>
                                        <p:tav tm="100000">
                                          <p:val>
                                            <p:strVal val="#ppt_w"/>
                                          </p:val>
                                        </p:tav>
                                      </p:tavLst>
                                    </p:anim>
                                    <p:anim calcmode="lin" valueType="num">
                                      <p:cBhvr>
                                        <p:cTn id="54" dur="20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55" dur="2000"/>
                                        <p:tgtEl>
                                          <p:spTgt spid="4">
                                            <p:txEl>
                                              <p:pRg st="8" end="8"/>
                                            </p:txEl>
                                          </p:spTgt>
                                        </p:tgtEl>
                                      </p:cBhvr>
                                    </p:animEffect>
                                  </p:childTnLst>
                                </p:cTn>
                              </p:par>
                            </p:childTnLst>
                          </p:cTn>
                        </p:par>
                        <p:par>
                          <p:cTn id="56" fill="hold">
                            <p:stCondLst>
                              <p:cond delay="35000"/>
                            </p:stCondLst>
                            <p:childTnLst>
                              <p:par>
                                <p:cTn id="57" presetID="53" presetClass="entr" presetSubtype="16" fill="hold" nodeType="afterEffect">
                                  <p:stCondLst>
                                    <p:cond delay="2000"/>
                                  </p:stCondLst>
                                  <p:childTnLst>
                                    <p:set>
                                      <p:cBhvr>
                                        <p:cTn id="58" dur="1" fill="hold">
                                          <p:stCondLst>
                                            <p:cond delay="0"/>
                                          </p:stCondLst>
                                        </p:cTn>
                                        <p:tgtEl>
                                          <p:spTgt spid="4">
                                            <p:txEl>
                                              <p:pRg st="9" end="9"/>
                                            </p:txEl>
                                          </p:spTgt>
                                        </p:tgtEl>
                                        <p:attrNameLst>
                                          <p:attrName>style.visibility</p:attrName>
                                        </p:attrNameLst>
                                      </p:cBhvr>
                                      <p:to>
                                        <p:strVal val="visible"/>
                                      </p:to>
                                    </p:set>
                                    <p:anim calcmode="lin" valueType="num">
                                      <p:cBhvr>
                                        <p:cTn id="59" dur="2000" fill="hold"/>
                                        <p:tgtEl>
                                          <p:spTgt spid="4">
                                            <p:txEl>
                                              <p:pRg st="9" end="9"/>
                                            </p:txEl>
                                          </p:spTgt>
                                        </p:tgtEl>
                                        <p:attrNameLst>
                                          <p:attrName>ppt_w</p:attrName>
                                        </p:attrNameLst>
                                      </p:cBhvr>
                                      <p:tavLst>
                                        <p:tav tm="0">
                                          <p:val>
                                            <p:fltVal val="0"/>
                                          </p:val>
                                        </p:tav>
                                        <p:tav tm="100000">
                                          <p:val>
                                            <p:strVal val="#ppt_w"/>
                                          </p:val>
                                        </p:tav>
                                      </p:tavLst>
                                    </p:anim>
                                    <p:anim calcmode="lin" valueType="num">
                                      <p:cBhvr>
                                        <p:cTn id="60" dur="20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61" dur="2000"/>
                                        <p:tgtEl>
                                          <p:spTgt spid="4">
                                            <p:txEl>
                                              <p:pRg st="9" end="9"/>
                                            </p:txEl>
                                          </p:spTgt>
                                        </p:tgtEl>
                                      </p:cBhvr>
                                    </p:animEffect>
                                  </p:childTnLst>
                                </p:cTn>
                              </p:par>
                            </p:childTnLst>
                          </p:cTn>
                        </p:par>
                        <p:par>
                          <p:cTn id="62" fill="hold">
                            <p:stCondLst>
                              <p:cond delay="39000"/>
                            </p:stCondLst>
                            <p:childTnLst>
                              <p:par>
                                <p:cTn id="63" presetID="53" presetClass="entr" presetSubtype="16" fill="hold" nodeType="afterEffect">
                                  <p:stCondLst>
                                    <p:cond delay="2000"/>
                                  </p:stCondLst>
                                  <p:childTnLst>
                                    <p:set>
                                      <p:cBhvr>
                                        <p:cTn id="64" dur="1" fill="hold">
                                          <p:stCondLst>
                                            <p:cond delay="0"/>
                                          </p:stCondLst>
                                        </p:cTn>
                                        <p:tgtEl>
                                          <p:spTgt spid="4">
                                            <p:txEl>
                                              <p:pRg st="10" end="10"/>
                                            </p:txEl>
                                          </p:spTgt>
                                        </p:tgtEl>
                                        <p:attrNameLst>
                                          <p:attrName>style.visibility</p:attrName>
                                        </p:attrNameLst>
                                      </p:cBhvr>
                                      <p:to>
                                        <p:strVal val="visible"/>
                                      </p:to>
                                    </p:set>
                                    <p:anim calcmode="lin" valueType="num">
                                      <p:cBhvr>
                                        <p:cTn id="65" dur="20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66" dur="2000" fill="hold"/>
                                        <p:tgtEl>
                                          <p:spTgt spid="4">
                                            <p:txEl>
                                              <p:pRg st="10" end="10"/>
                                            </p:txEl>
                                          </p:spTgt>
                                        </p:tgtEl>
                                        <p:attrNameLst>
                                          <p:attrName>ppt_h</p:attrName>
                                        </p:attrNameLst>
                                      </p:cBhvr>
                                      <p:tavLst>
                                        <p:tav tm="0">
                                          <p:val>
                                            <p:fltVal val="0"/>
                                          </p:val>
                                        </p:tav>
                                        <p:tav tm="100000">
                                          <p:val>
                                            <p:strVal val="#ppt_h"/>
                                          </p:val>
                                        </p:tav>
                                      </p:tavLst>
                                    </p:anim>
                                    <p:animEffect transition="in" filter="fade">
                                      <p:cBhvr>
                                        <p:cTn id="67" dur="2000"/>
                                        <p:tgtEl>
                                          <p:spTgt spid="4">
                                            <p:txEl>
                                              <p:pRg st="10" end="10"/>
                                            </p:txEl>
                                          </p:spTgt>
                                        </p:tgtEl>
                                      </p:cBhvr>
                                    </p:animEffect>
                                  </p:childTnLst>
                                </p:cTn>
                              </p:par>
                            </p:childTnLst>
                          </p:cTn>
                        </p:par>
                        <p:par>
                          <p:cTn id="68" fill="hold">
                            <p:stCondLst>
                              <p:cond delay="43000"/>
                            </p:stCondLst>
                            <p:childTnLst>
                              <p:par>
                                <p:cTn id="69" presetID="53" presetClass="entr" presetSubtype="16" fill="hold" nodeType="afterEffect">
                                  <p:stCondLst>
                                    <p:cond delay="2000"/>
                                  </p:stCondLst>
                                  <p:childTnLst>
                                    <p:set>
                                      <p:cBhvr>
                                        <p:cTn id="70" dur="1" fill="hold">
                                          <p:stCondLst>
                                            <p:cond delay="0"/>
                                          </p:stCondLst>
                                        </p:cTn>
                                        <p:tgtEl>
                                          <p:spTgt spid="4">
                                            <p:txEl>
                                              <p:pRg st="11" end="11"/>
                                            </p:txEl>
                                          </p:spTgt>
                                        </p:tgtEl>
                                        <p:attrNameLst>
                                          <p:attrName>style.visibility</p:attrName>
                                        </p:attrNameLst>
                                      </p:cBhvr>
                                      <p:to>
                                        <p:strVal val="visible"/>
                                      </p:to>
                                    </p:set>
                                    <p:anim calcmode="lin" valueType="num">
                                      <p:cBhvr>
                                        <p:cTn id="71" dur="2000" fill="hold"/>
                                        <p:tgtEl>
                                          <p:spTgt spid="4">
                                            <p:txEl>
                                              <p:pRg st="11" end="11"/>
                                            </p:txEl>
                                          </p:spTgt>
                                        </p:tgtEl>
                                        <p:attrNameLst>
                                          <p:attrName>ppt_w</p:attrName>
                                        </p:attrNameLst>
                                      </p:cBhvr>
                                      <p:tavLst>
                                        <p:tav tm="0">
                                          <p:val>
                                            <p:fltVal val="0"/>
                                          </p:val>
                                        </p:tav>
                                        <p:tav tm="100000">
                                          <p:val>
                                            <p:strVal val="#ppt_w"/>
                                          </p:val>
                                        </p:tav>
                                      </p:tavLst>
                                    </p:anim>
                                    <p:anim calcmode="lin" valueType="num">
                                      <p:cBhvr>
                                        <p:cTn id="72" dur="2000" fill="hold"/>
                                        <p:tgtEl>
                                          <p:spTgt spid="4">
                                            <p:txEl>
                                              <p:pRg st="11" end="11"/>
                                            </p:txEl>
                                          </p:spTgt>
                                        </p:tgtEl>
                                        <p:attrNameLst>
                                          <p:attrName>ppt_h</p:attrName>
                                        </p:attrNameLst>
                                      </p:cBhvr>
                                      <p:tavLst>
                                        <p:tav tm="0">
                                          <p:val>
                                            <p:fltVal val="0"/>
                                          </p:val>
                                        </p:tav>
                                        <p:tav tm="100000">
                                          <p:val>
                                            <p:strVal val="#ppt_h"/>
                                          </p:val>
                                        </p:tav>
                                      </p:tavLst>
                                    </p:anim>
                                    <p:animEffect transition="in" filter="fade">
                                      <p:cBhvr>
                                        <p:cTn id="73" dur="2000"/>
                                        <p:tgtEl>
                                          <p:spTgt spid="4">
                                            <p:txEl>
                                              <p:pRg st="11" end="11"/>
                                            </p:txEl>
                                          </p:spTgt>
                                        </p:tgtEl>
                                      </p:cBhvr>
                                    </p:animEffect>
                                  </p:childTnLst>
                                </p:cTn>
                              </p:par>
                            </p:childTnLst>
                          </p:cTn>
                        </p:par>
                        <p:par>
                          <p:cTn id="74" fill="hold">
                            <p:stCondLst>
                              <p:cond delay="47000"/>
                            </p:stCondLst>
                            <p:childTnLst>
                              <p:par>
                                <p:cTn id="75" presetID="42" presetClass="entr" presetSubtype="0" fill="hold" nodeType="afterEffect">
                                  <p:stCondLst>
                                    <p:cond delay="2000"/>
                                  </p:stCondLst>
                                  <p:childTnLst>
                                    <p:set>
                                      <p:cBhvr>
                                        <p:cTn id="76" dur="1" fill="hold">
                                          <p:stCondLst>
                                            <p:cond delay="0"/>
                                          </p:stCondLst>
                                        </p:cTn>
                                        <p:tgtEl>
                                          <p:spTgt spid="4">
                                            <p:txEl>
                                              <p:pRg st="13" end="13"/>
                                            </p:txEl>
                                          </p:spTgt>
                                        </p:tgtEl>
                                        <p:attrNameLst>
                                          <p:attrName>style.visibility</p:attrName>
                                        </p:attrNameLst>
                                      </p:cBhvr>
                                      <p:to>
                                        <p:strVal val="visible"/>
                                      </p:to>
                                    </p:set>
                                    <p:animEffect transition="in" filter="fade">
                                      <p:cBhvr>
                                        <p:cTn id="77" dur="2000"/>
                                        <p:tgtEl>
                                          <p:spTgt spid="4">
                                            <p:txEl>
                                              <p:pRg st="13" end="13"/>
                                            </p:txEl>
                                          </p:spTgt>
                                        </p:tgtEl>
                                      </p:cBhvr>
                                    </p:animEffect>
                                    <p:anim calcmode="lin" valueType="num">
                                      <p:cBhvr>
                                        <p:cTn id="78" dur="2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79" dur="2000" fill="hold"/>
                                        <p:tgtEl>
                                          <p:spTgt spid="4">
                                            <p:txEl>
                                              <p:pRg st="13" end="13"/>
                                            </p:txEl>
                                          </p:spTgt>
                                        </p:tgtEl>
                                        <p:attrNameLst>
                                          <p:attrName>ppt_y</p:attrName>
                                        </p:attrNameLst>
                                      </p:cBhvr>
                                      <p:tavLst>
                                        <p:tav tm="0">
                                          <p:val>
                                            <p:strVal val="#ppt_y+.1"/>
                                          </p:val>
                                        </p:tav>
                                        <p:tav tm="100000">
                                          <p:val>
                                            <p:strVal val="#ppt_y"/>
                                          </p:val>
                                        </p:tav>
                                      </p:tavLst>
                                    </p:anim>
                                  </p:childTnLst>
                                </p:cTn>
                              </p:par>
                            </p:childTnLst>
                          </p:cTn>
                        </p:par>
                        <p:par>
                          <p:cTn id="80" fill="hold">
                            <p:stCondLst>
                              <p:cond delay="51000"/>
                            </p:stCondLst>
                            <p:childTnLst>
                              <p:par>
                                <p:cTn id="81" presetID="53" presetClass="entr" presetSubtype="16" fill="hold" nodeType="afterEffect">
                                  <p:stCondLst>
                                    <p:cond delay="2000"/>
                                  </p:stCondLst>
                                  <p:childTnLst>
                                    <p:set>
                                      <p:cBhvr>
                                        <p:cTn id="82" dur="1" fill="hold">
                                          <p:stCondLst>
                                            <p:cond delay="0"/>
                                          </p:stCondLst>
                                        </p:cTn>
                                        <p:tgtEl>
                                          <p:spTgt spid="4">
                                            <p:txEl>
                                              <p:pRg st="14" end="14"/>
                                            </p:txEl>
                                          </p:spTgt>
                                        </p:tgtEl>
                                        <p:attrNameLst>
                                          <p:attrName>style.visibility</p:attrName>
                                        </p:attrNameLst>
                                      </p:cBhvr>
                                      <p:to>
                                        <p:strVal val="visible"/>
                                      </p:to>
                                    </p:set>
                                    <p:anim calcmode="lin" valueType="num">
                                      <p:cBhvr>
                                        <p:cTn id="83" dur="2000" fill="hold"/>
                                        <p:tgtEl>
                                          <p:spTgt spid="4">
                                            <p:txEl>
                                              <p:pRg st="14" end="14"/>
                                            </p:txEl>
                                          </p:spTgt>
                                        </p:tgtEl>
                                        <p:attrNameLst>
                                          <p:attrName>ppt_w</p:attrName>
                                        </p:attrNameLst>
                                      </p:cBhvr>
                                      <p:tavLst>
                                        <p:tav tm="0">
                                          <p:val>
                                            <p:fltVal val="0"/>
                                          </p:val>
                                        </p:tav>
                                        <p:tav tm="100000">
                                          <p:val>
                                            <p:strVal val="#ppt_w"/>
                                          </p:val>
                                        </p:tav>
                                      </p:tavLst>
                                    </p:anim>
                                    <p:anim calcmode="lin" valueType="num">
                                      <p:cBhvr>
                                        <p:cTn id="84" dur="2000" fill="hold"/>
                                        <p:tgtEl>
                                          <p:spTgt spid="4">
                                            <p:txEl>
                                              <p:pRg st="14" end="14"/>
                                            </p:txEl>
                                          </p:spTgt>
                                        </p:tgtEl>
                                        <p:attrNameLst>
                                          <p:attrName>ppt_h</p:attrName>
                                        </p:attrNameLst>
                                      </p:cBhvr>
                                      <p:tavLst>
                                        <p:tav tm="0">
                                          <p:val>
                                            <p:fltVal val="0"/>
                                          </p:val>
                                        </p:tav>
                                        <p:tav tm="100000">
                                          <p:val>
                                            <p:strVal val="#ppt_h"/>
                                          </p:val>
                                        </p:tav>
                                      </p:tavLst>
                                    </p:anim>
                                    <p:animEffect transition="in" filter="fade">
                                      <p:cBhvr>
                                        <p:cTn id="85" dur="2000"/>
                                        <p:tgtEl>
                                          <p:spTgt spid="4">
                                            <p:txEl>
                                              <p:pRg st="14" end="14"/>
                                            </p:txEl>
                                          </p:spTgt>
                                        </p:tgtEl>
                                      </p:cBhvr>
                                    </p:animEffect>
                                  </p:childTnLst>
                                </p:cTn>
                              </p:par>
                            </p:childTnLst>
                          </p:cTn>
                        </p:par>
                        <p:par>
                          <p:cTn id="86" fill="hold">
                            <p:stCondLst>
                              <p:cond delay="55000"/>
                            </p:stCondLst>
                            <p:childTnLst>
                              <p:par>
                                <p:cTn id="87" presetID="53" presetClass="entr" presetSubtype="16" fill="hold" nodeType="afterEffect">
                                  <p:stCondLst>
                                    <p:cond delay="2000"/>
                                  </p:stCondLst>
                                  <p:childTnLst>
                                    <p:set>
                                      <p:cBhvr>
                                        <p:cTn id="88" dur="1" fill="hold">
                                          <p:stCondLst>
                                            <p:cond delay="0"/>
                                          </p:stCondLst>
                                        </p:cTn>
                                        <p:tgtEl>
                                          <p:spTgt spid="4">
                                            <p:txEl>
                                              <p:pRg st="15" end="15"/>
                                            </p:txEl>
                                          </p:spTgt>
                                        </p:tgtEl>
                                        <p:attrNameLst>
                                          <p:attrName>style.visibility</p:attrName>
                                        </p:attrNameLst>
                                      </p:cBhvr>
                                      <p:to>
                                        <p:strVal val="visible"/>
                                      </p:to>
                                    </p:set>
                                    <p:anim calcmode="lin" valueType="num">
                                      <p:cBhvr>
                                        <p:cTn id="89" dur="2000" fill="hold"/>
                                        <p:tgtEl>
                                          <p:spTgt spid="4">
                                            <p:txEl>
                                              <p:pRg st="15" end="15"/>
                                            </p:txEl>
                                          </p:spTgt>
                                        </p:tgtEl>
                                        <p:attrNameLst>
                                          <p:attrName>ppt_w</p:attrName>
                                        </p:attrNameLst>
                                      </p:cBhvr>
                                      <p:tavLst>
                                        <p:tav tm="0">
                                          <p:val>
                                            <p:fltVal val="0"/>
                                          </p:val>
                                        </p:tav>
                                        <p:tav tm="100000">
                                          <p:val>
                                            <p:strVal val="#ppt_w"/>
                                          </p:val>
                                        </p:tav>
                                      </p:tavLst>
                                    </p:anim>
                                    <p:anim calcmode="lin" valueType="num">
                                      <p:cBhvr>
                                        <p:cTn id="90" dur="2000" fill="hold"/>
                                        <p:tgtEl>
                                          <p:spTgt spid="4">
                                            <p:txEl>
                                              <p:pRg st="15" end="15"/>
                                            </p:txEl>
                                          </p:spTgt>
                                        </p:tgtEl>
                                        <p:attrNameLst>
                                          <p:attrName>ppt_h</p:attrName>
                                        </p:attrNameLst>
                                      </p:cBhvr>
                                      <p:tavLst>
                                        <p:tav tm="0">
                                          <p:val>
                                            <p:fltVal val="0"/>
                                          </p:val>
                                        </p:tav>
                                        <p:tav tm="100000">
                                          <p:val>
                                            <p:strVal val="#ppt_h"/>
                                          </p:val>
                                        </p:tav>
                                      </p:tavLst>
                                    </p:anim>
                                    <p:animEffect transition="in" filter="fade">
                                      <p:cBhvr>
                                        <p:cTn id="91" dur="2000"/>
                                        <p:tgtEl>
                                          <p:spTgt spid="4">
                                            <p:txEl>
                                              <p:pRg st="15" end="15"/>
                                            </p:txEl>
                                          </p:spTgt>
                                        </p:tgtEl>
                                      </p:cBhvr>
                                    </p:animEffect>
                                  </p:childTnLst>
                                </p:cTn>
                              </p:par>
                            </p:childTnLst>
                          </p:cTn>
                        </p:par>
                        <p:par>
                          <p:cTn id="92" fill="hold">
                            <p:stCondLst>
                              <p:cond delay="59000"/>
                            </p:stCondLst>
                            <p:childTnLst>
                              <p:par>
                                <p:cTn id="93" presetID="53" presetClass="entr" presetSubtype="16" fill="hold" nodeType="afterEffect">
                                  <p:stCondLst>
                                    <p:cond delay="2000"/>
                                  </p:stCondLst>
                                  <p:childTnLst>
                                    <p:set>
                                      <p:cBhvr>
                                        <p:cTn id="94" dur="1" fill="hold">
                                          <p:stCondLst>
                                            <p:cond delay="0"/>
                                          </p:stCondLst>
                                        </p:cTn>
                                        <p:tgtEl>
                                          <p:spTgt spid="4">
                                            <p:txEl>
                                              <p:pRg st="16" end="16"/>
                                            </p:txEl>
                                          </p:spTgt>
                                        </p:tgtEl>
                                        <p:attrNameLst>
                                          <p:attrName>style.visibility</p:attrName>
                                        </p:attrNameLst>
                                      </p:cBhvr>
                                      <p:to>
                                        <p:strVal val="visible"/>
                                      </p:to>
                                    </p:set>
                                    <p:anim calcmode="lin" valueType="num">
                                      <p:cBhvr>
                                        <p:cTn id="95" dur="2000" fill="hold"/>
                                        <p:tgtEl>
                                          <p:spTgt spid="4">
                                            <p:txEl>
                                              <p:pRg st="16" end="16"/>
                                            </p:txEl>
                                          </p:spTgt>
                                        </p:tgtEl>
                                        <p:attrNameLst>
                                          <p:attrName>ppt_w</p:attrName>
                                        </p:attrNameLst>
                                      </p:cBhvr>
                                      <p:tavLst>
                                        <p:tav tm="0">
                                          <p:val>
                                            <p:fltVal val="0"/>
                                          </p:val>
                                        </p:tav>
                                        <p:tav tm="100000">
                                          <p:val>
                                            <p:strVal val="#ppt_w"/>
                                          </p:val>
                                        </p:tav>
                                      </p:tavLst>
                                    </p:anim>
                                    <p:anim calcmode="lin" valueType="num">
                                      <p:cBhvr>
                                        <p:cTn id="96" dur="2000" fill="hold"/>
                                        <p:tgtEl>
                                          <p:spTgt spid="4">
                                            <p:txEl>
                                              <p:pRg st="16" end="16"/>
                                            </p:txEl>
                                          </p:spTgt>
                                        </p:tgtEl>
                                        <p:attrNameLst>
                                          <p:attrName>ppt_h</p:attrName>
                                        </p:attrNameLst>
                                      </p:cBhvr>
                                      <p:tavLst>
                                        <p:tav tm="0">
                                          <p:val>
                                            <p:fltVal val="0"/>
                                          </p:val>
                                        </p:tav>
                                        <p:tav tm="100000">
                                          <p:val>
                                            <p:strVal val="#ppt_h"/>
                                          </p:val>
                                        </p:tav>
                                      </p:tavLst>
                                    </p:anim>
                                    <p:animEffect transition="in" filter="fade">
                                      <p:cBhvr>
                                        <p:cTn id="97" dur="2000"/>
                                        <p:tgtEl>
                                          <p:spTgt spid="4">
                                            <p:txEl>
                                              <p:pRg st="16" end="16"/>
                                            </p:txEl>
                                          </p:spTgt>
                                        </p:tgtEl>
                                      </p:cBhvr>
                                    </p:animEffect>
                                  </p:childTnLst>
                                </p:cTn>
                              </p:par>
                            </p:childTnLst>
                          </p:cTn>
                        </p:par>
                        <p:par>
                          <p:cTn id="98" fill="hold">
                            <p:stCondLst>
                              <p:cond delay="63000"/>
                            </p:stCondLst>
                            <p:childTnLst>
                              <p:par>
                                <p:cTn id="99" presetID="53" presetClass="entr" presetSubtype="16" fill="hold" nodeType="afterEffect">
                                  <p:stCondLst>
                                    <p:cond delay="2000"/>
                                  </p:stCondLst>
                                  <p:childTnLst>
                                    <p:set>
                                      <p:cBhvr>
                                        <p:cTn id="100" dur="1" fill="hold">
                                          <p:stCondLst>
                                            <p:cond delay="0"/>
                                          </p:stCondLst>
                                        </p:cTn>
                                        <p:tgtEl>
                                          <p:spTgt spid="4">
                                            <p:txEl>
                                              <p:pRg st="17" end="17"/>
                                            </p:txEl>
                                          </p:spTgt>
                                        </p:tgtEl>
                                        <p:attrNameLst>
                                          <p:attrName>style.visibility</p:attrName>
                                        </p:attrNameLst>
                                      </p:cBhvr>
                                      <p:to>
                                        <p:strVal val="visible"/>
                                      </p:to>
                                    </p:set>
                                    <p:anim calcmode="lin" valueType="num">
                                      <p:cBhvr>
                                        <p:cTn id="101" dur="2000" fill="hold"/>
                                        <p:tgtEl>
                                          <p:spTgt spid="4">
                                            <p:txEl>
                                              <p:pRg st="17" end="17"/>
                                            </p:txEl>
                                          </p:spTgt>
                                        </p:tgtEl>
                                        <p:attrNameLst>
                                          <p:attrName>ppt_w</p:attrName>
                                        </p:attrNameLst>
                                      </p:cBhvr>
                                      <p:tavLst>
                                        <p:tav tm="0">
                                          <p:val>
                                            <p:fltVal val="0"/>
                                          </p:val>
                                        </p:tav>
                                        <p:tav tm="100000">
                                          <p:val>
                                            <p:strVal val="#ppt_w"/>
                                          </p:val>
                                        </p:tav>
                                      </p:tavLst>
                                    </p:anim>
                                    <p:anim calcmode="lin" valueType="num">
                                      <p:cBhvr>
                                        <p:cTn id="102" dur="2000" fill="hold"/>
                                        <p:tgtEl>
                                          <p:spTgt spid="4">
                                            <p:txEl>
                                              <p:pRg st="17" end="17"/>
                                            </p:txEl>
                                          </p:spTgt>
                                        </p:tgtEl>
                                        <p:attrNameLst>
                                          <p:attrName>ppt_h</p:attrName>
                                        </p:attrNameLst>
                                      </p:cBhvr>
                                      <p:tavLst>
                                        <p:tav tm="0">
                                          <p:val>
                                            <p:fltVal val="0"/>
                                          </p:val>
                                        </p:tav>
                                        <p:tav tm="100000">
                                          <p:val>
                                            <p:strVal val="#ppt_h"/>
                                          </p:val>
                                        </p:tav>
                                      </p:tavLst>
                                    </p:anim>
                                    <p:animEffect transition="in" filter="fade">
                                      <p:cBhvr>
                                        <p:cTn id="103" dur="2000"/>
                                        <p:tgtEl>
                                          <p:spTgt spid="4">
                                            <p:txEl>
                                              <p:pRg st="17" end="17"/>
                                            </p:txEl>
                                          </p:spTgt>
                                        </p:tgtEl>
                                      </p:cBhvr>
                                    </p:animEffect>
                                  </p:childTnLst>
                                </p:cTn>
                              </p:par>
                            </p:childTnLst>
                          </p:cTn>
                        </p:par>
                        <p:par>
                          <p:cTn id="104" fill="hold">
                            <p:stCondLst>
                              <p:cond delay="67000"/>
                            </p:stCondLst>
                            <p:childTnLst>
                              <p:par>
                                <p:cTn id="105" presetID="53" presetClass="entr" presetSubtype="16" fill="hold" nodeType="afterEffect">
                                  <p:stCondLst>
                                    <p:cond delay="2000"/>
                                  </p:stCondLst>
                                  <p:childTnLst>
                                    <p:set>
                                      <p:cBhvr>
                                        <p:cTn id="106" dur="1" fill="hold">
                                          <p:stCondLst>
                                            <p:cond delay="0"/>
                                          </p:stCondLst>
                                        </p:cTn>
                                        <p:tgtEl>
                                          <p:spTgt spid="4">
                                            <p:txEl>
                                              <p:pRg st="18" end="18"/>
                                            </p:txEl>
                                          </p:spTgt>
                                        </p:tgtEl>
                                        <p:attrNameLst>
                                          <p:attrName>style.visibility</p:attrName>
                                        </p:attrNameLst>
                                      </p:cBhvr>
                                      <p:to>
                                        <p:strVal val="visible"/>
                                      </p:to>
                                    </p:set>
                                    <p:anim calcmode="lin" valueType="num">
                                      <p:cBhvr>
                                        <p:cTn id="107" dur="2000" fill="hold"/>
                                        <p:tgtEl>
                                          <p:spTgt spid="4">
                                            <p:txEl>
                                              <p:pRg st="18" end="18"/>
                                            </p:txEl>
                                          </p:spTgt>
                                        </p:tgtEl>
                                        <p:attrNameLst>
                                          <p:attrName>ppt_w</p:attrName>
                                        </p:attrNameLst>
                                      </p:cBhvr>
                                      <p:tavLst>
                                        <p:tav tm="0">
                                          <p:val>
                                            <p:fltVal val="0"/>
                                          </p:val>
                                        </p:tav>
                                        <p:tav tm="100000">
                                          <p:val>
                                            <p:strVal val="#ppt_w"/>
                                          </p:val>
                                        </p:tav>
                                      </p:tavLst>
                                    </p:anim>
                                    <p:anim calcmode="lin" valueType="num">
                                      <p:cBhvr>
                                        <p:cTn id="108" dur="2000" fill="hold"/>
                                        <p:tgtEl>
                                          <p:spTgt spid="4">
                                            <p:txEl>
                                              <p:pRg st="18" end="18"/>
                                            </p:txEl>
                                          </p:spTgt>
                                        </p:tgtEl>
                                        <p:attrNameLst>
                                          <p:attrName>ppt_h</p:attrName>
                                        </p:attrNameLst>
                                      </p:cBhvr>
                                      <p:tavLst>
                                        <p:tav tm="0">
                                          <p:val>
                                            <p:fltVal val="0"/>
                                          </p:val>
                                        </p:tav>
                                        <p:tav tm="100000">
                                          <p:val>
                                            <p:strVal val="#ppt_h"/>
                                          </p:val>
                                        </p:tav>
                                      </p:tavLst>
                                    </p:anim>
                                    <p:animEffect transition="in" filter="fade">
                                      <p:cBhvr>
                                        <p:cTn id="109" dur="2000"/>
                                        <p:tgtEl>
                                          <p:spTgt spid="4">
                                            <p:txEl>
                                              <p:pRg st="18" end="18"/>
                                            </p:txEl>
                                          </p:spTgt>
                                        </p:tgtEl>
                                      </p:cBhvr>
                                    </p:animEffect>
                                  </p:childTnLst>
                                </p:cTn>
                              </p:par>
                            </p:childTnLst>
                          </p:cTn>
                        </p:par>
                        <p:par>
                          <p:cTn id="110" fill="hold">
                            <p:stCondLst>
                              <p:cond delay="71000"/>
                            </p:stCondLst>
                            <p:childTnLst>
                              <p:par>
                                <p:cTn id="111" presetID="53" presetClass="entr" presetSubtype="16" fill="hold" nodeType="afterEffect">
                                  <p:stCondLst>
                                    <p:cond delay="2000"/>
                                  </p:stCondLst>
                                  <p:childTnLst>
                                    <p:set>
                                      <p:cBhvr>
                                        <p:cTn id="112" dur="1" fill="hold">
                                          <p:stCondLst>
                                            <p:cond delay="0"/>
                                          </p:stCondLst>
                                        </p:cTn>
                                        <p:tgtEl>
                                          <p:spTgt spid="4">
                                            <p:txEl>
                                              <p:pRg st="19" end="19"/>
                                            </p:txEl>
                                          </p:spTgt>
                                        </p:tgtEl>
                                        <p:attrNameLst>
                                          <p:attrName>style.visibility</p:attrName>
                                        </p:attrNameLst>
                                      </p:cBhvr>
                                      <p:to>
                                        <p:strVal val="visible"/>
                                      </p:to>
                                    </p:set>
                                    <p:anim calcmode="lin" valueType="num">
                                      <p:cBhvr>
                                        <p:cTn id="113" dur="2000" fill="hold"/>
                                        <p:tgtEl>
                                          <p:spTgt spid="4">
                                            <p:txEl>
                                              <p:pRg st="19" end="19"/>
                                            </p:txEl>
                                          </p:spTgt>
                                        </p:tgtEl>
                                        <p:attrNameLst>
                                          <p:attrName>ppt_w</p:attrName>
                                        </p:attrNameLst>
                                      </p:cBhvr>
                                      <p:tavLst>
                                        <p:tav tm="0">
                                          <p:val>
                                            <p:fltVal val="0"/>
                                          </p:val>
                                        </p:tav>
                                        <p:tav tm="100000">
                                          <p:val>
                                            <p:strVal val="#ppt_w"/>
                                          </p:val>
                                        </p:tav>
                                      </p:tavLst>
                                    </p:anim>
                                    <p:anim calcmode="lin" valueType="num">
                                      <p:cBhvr>
                                        <p:cTn id="114" dur="2000" fill="hold"/>
                                        <p:tgtEl>
                                          <p:spTgt spid="4">
                                            <p:txEl>
                                              <p:pRg st="19" end="19"/>
                                            </p:txEl>
                                          </p:spTgt>
                                        </p:tgtEl>
                                        <p:attrNameLst>
                                          <p:attrName>ppt_h</p:attrName>
                                        </p:attrNameLst>
                                      </p:cBhvr>
                                      <p:tavLst>
                                        <p:tav tm="0">
                                          <p:val>
                                            <p:fltVal val="0"/>
                                          </p:val>
                                        </p:tav>
                                        <p:tav tm="100000">
                                          <p:val>
                                            <p:strVal val="#ppt_h"/>
                                          </p:val>
                                        </p:tav>
                                      </p:tavLst>
                                    </p:anim>
                                    <p:animEffect transition="in" filter="fade">
                                      <p:cBhvr>
                                        <p:cTn id="115" dur="2000"/>
                                        <p:tgtEl>
                                          <p:spTgt spid="4">
                                            <p:txEl>
                                              <p:pRg st="19" end="19"/>
                                            </p:txEl>
                                          </p:spTgt>
                                        </p:tgtEl>
                                      </p:cBhvr>
                                    </p:animEffect>
                                  </p:childTnLst>
                                </p:cTn>
                              </p:par>
                            </p:childTnLst>
                          </p:cTn>
                        </p:par>
                        <p:par>
                          <p:cTn id="116" fill="hold">
                            <p:stCondLst>
                              <p:cond delay="75000"/>
                            </p:stCondLst>
                            <p:childTnLst>
                              <p:par>
                                <p:cTn id="117" presetID="42" presetClass="entr" presetSubtype="0" fill="hold" nodeType="afterEffect">
                                  <p:stCondLst>
                                    <p:cond delay="2000"/>
                                  </p:stCondLst>
                                  <p:childTnLst>
                                    <p:set>
                                      <p:cBhvr>
                                        <p:cTn id="118" dur="1" fill="hold">
                                          <p:stCondLst>
                                            <p:cond delay="0"/>
                                          </p:stCondLst>
                                        </p:cTn>
                                        <p:tgtEl>
                                          <p:spTgt spid="5"/>
                                        </p:tgtEl>
                                        <p:attrNameLst>
                                          <p:attrName>style.visibility</p:attrName>
                                        </p:attrNameLst>
                                      </p:cBhvr>
                                      <p:to>
                                        <p:strVal val="visible"/>
                                      </p:to>
                                    </p:set>
                                    <p:animEffect transition="in" filter="fade">
                                      <p:cBhvr>
                                        <p:cTn id="119" dur="2000"/>
                                        <p:tgtEl>
                                          <p:spTgt spid="5"/>
                                        </p:tgtEl>
                                      </p:cBhvr>
                                    </p:animEffect>
                                    <p:anim calcmode="lin" valueType="num">
                                      <p:cBhvr>
                                        <p:cTn id="120" dur="2000" fill="hold"/>
                                        <p:tgtEl>
                                          <p:spTgt spid="5"/>
                                        </p:tgtEl>
                                        <p:attrNameLst>
                                          <p:attrName>ppt_x</p:attrName>
                                        </p:attrNameLst>
                                      </p:cBhvr>
                                      <p:tavLst>
                                        <p:tav tm="0">
                                          <p:val>
                                            <p:strVal val="#ppt_x"/>
                                          </p:val>
                                        </p:tav>
                                        <p:tav tm="100000">
                                          <p:val>
                                            <p:strVal val="#ppt_x"/>
                                          </p:val>
                                        </p:tav>
                                      </p:tavLst>
                                    </p:anim>
                                    <p:anim calcmode="lin" valueType="num">
                                      <p:cBhvr>
                                        <p:cTn id="121" dur="2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5686F24-677F-7E68-4E59-1BB266364967}"/>
              </a:ext>
            </a:extLst>
          </p:cNvPr>
          <p:cNvSpPr txBox="1"/>
          <p:nvPr/>
        </p:nvSpPr>
        <p:spPr>
          <a:xfrm>
            <a:off x="821267" y="381000"/>
            <a:ext cx="10397066" cy="769441"/>
          </a:xfrm>
          <a:prstGeom prst="rect">
            <a:avLst/>
          </a:prstGeom>
          <a:noFill/>
        </p:spPr>
        <p:txBody>
          <a:bodyPr wrap="square" rtlCol="0">
            <a:spAutoFit/>
          </a:bodyPr>
          <a:lstStyle/>
          <a:p>
            <a:pPr algn="ctr"/>
            <a:r>
              <a:rPr lang="nl-NL" sz="4400" b="1" dirty="0">
                <a:solidFill>
                  <a:srgbClr val="7030A0"/>
                </a:solidFill>
                <a:latin typeface="Times New Roman" panose="02020603050405020304" pitchFamily="18" charset="0"/>
                <a:cs typeface="Times New Roman" panose="02020603050405020304" pitchFamily="18" charset="0"/>
              </a:rPr>
              <a:t>Rimpels (3)</a:t>
            </a:r>
          </a:p>
        </p:txBody>
      </p:sp>
      <p:sp>
        <p:nvSpPr>
          <p:cNvPr id="4" name="Tekstvak 3">
            <a:extLst>
              <a:ext uri="{FF2B5EF4-FFF2-40B4-BE49-F238E27FC236}">
                <a16:creationId xmlns:a16="http://schemas.microsoft.com/office/drawing/2014/main" id="{18333E25-4CD9-4710-F10F-14E68D9C1053}"/>
              </a:ext>
            </a:extLst>
          </p:cNvPr>
          <p:cNvSpPr txBox="1"/>
          <p:nvPr/>
        </p:nvSpPr>
        <p:spPr>
          <a:xfrm>
            <a:off x="609600" y="1303866"/>
            <a:ext cx="11201400" cy="4247317"/>
          </a:xfrm>
          <a:prstGeom prst="rect">
            <a:avLst/>
          </a:prstGeom>
          <a:noFill/>
        </p:spPr>
        <p:txBody>
          <a:bodyPr wrap="square" rtlCol="0">
            <a:spAutoFit/>
          </a:bodyPr>
          <a:lstStyle/>
          <a:p>
            <a:r>
              <a:rPr lang="nl-NL" dirty="0"/>
              <a:t>Verder ondersteunen de volgende voedingsstoffen de anti-</a:t>
            </a:r>
            <a:r>
              <a:rPr lang="nl-NL" dirty="0" err="1"/>
              <a:t>ageing</a:t>
            </a:r>
            <a:r>
              <a:rPr lang="nl-NL" dirty="0"/>
              <a:t>:</a:t>
            </a:r>
          </a:p>
          <a:p>
            <a:endParaRPr lang="nl-NL" dirty="0"/>
          </a:p>
          <a:p>
            <a:r>
              <a:rPr lang="nl-NL" dirty="0"/>
              <a:t>- </a:t>
            </a:r>
            <a:r>
              <a:rPr lang="nl-NL" b="1" dirty="0"/>
              <a:t>Mineralen</a:t>
            </a:r>
            <a:r>
              <a:rPr lang="nl-NL" dirty="0"/>
              <a:t> zoals:</a:t>
            </a:r>
          </a:p>
          <a:p>
            <a:pPr marL="285750" indent="-285750">
              <a:buFont typeface="Arial" panose="020B0604020202020204" pitchFamily="34" charset="0"/>
              <a:buChar char="•"/>
            </a:pPr>
            <a:r>
              <a:rPr lang="nl-NL" dirty="0"/>
              <a:t>Zink, uit noten, schaal-schelpdieren, vlees, kaas</a:t>
            </a:r>
          </a:p>
          <a:p>
            <a:pPr marL="285750" indent="-285750">
              <a:buFont typeface="Arial" panose="020B0604020202020204" pitchFamily="34" charset="0"/>
              <a:buChar char="•"/>
            </a:pPr>
            <a:r>
              <a:rPr lang="nl-NL" dirty="0"/>
              <a:t>Koper, uit noten vlees, brood, cacao</a:t>
            </a:r>
          </a:p>
          <a:p>
            <a:pPr marL="285750" indent="-285750">
              <a:buFont typeface="Arial" panose="020B0604020202020204" pitchFamily="34" charset="0"/>
              <a:buChar char="•"/>
            </a:pPr>
            <a:r>
              <a:rPr lang="nl-NL" dirty="0"/>
              <a:t>Silicium, uit volkoren granen, bananen, rozijnen, groenten, bonen, linzen, in suppletie bamboe</a:t>
            </a:r>
          </a:p>
          <a:p>
            <a:pPr marL="285750" indent="-285750">
              <a:buFont typeface="Arial" panose="020B0604020202020204" pitchFamily="34" charset="0"/>
              <a:buChar char="•"/>
            </a:pPr>
            <a:endParaRPr lang="nl-NL" dirty="0"/>
          </a:p>
          <a:p>
            <a:r>
              <a:rPr lang="nl-NL" dirty="0"/>
              <a:t>-</a:t>
            </a:r>
            <a:r>
              <a:rPr lang="nl-NL" b="1" dirty="0"/>
              <a:t> </a:t>
            </a:r>
            <a:r>
              <a:rPr lang="nl-NL" b="1" dirty="0" err="1"/>
              <a:t>Glucosamine</a:t>
            </a:r>
            <a:r>
              <a:rPr lang="nl-NL" dirty="0"/>
              <a:t>: bouwsteen voor o.a. </a:t>
            </a:r>
            <a:r>
              <a:rPr lang="nl-NL" dirty="0" err="1"/>
              <a:t>hyaluronzuur</a:t>
            </a:r>
            <a:r>
              <a:rPr lang="nl-NL" dirty="0"/>
              <a:t> in kraakbeen en de huid. In supplementen gewonnen uit schaal-</a:t>
            </a:r>
          </a:p>
          <a:p>
            <a:r>
              <a:rPr lang="nl-NL" dirty="0"/>
              <a:t>   dieren, rund en mais. Het bevordert de vorming van collageen en </a:t>
            </a:r>
            <a:r>
              <a:rPr lang="nl-NL" dirty="0" err="1"/>
              <a:t>proteoglycanen</a:t>
            </a:r>
            <a:r>
              <a:rPr lang="nl-NL" dirty="0"/>
              <a:t> (eiwitten die structuur aan </a:t>
            </a:r>
          </a:p>
          <a:p>
            <a:r>
              <a:rPr lang="nl-NL" dirty="0"/>
              <a:t>   weefsels geven). Hierdoor vertraging van huidveroudering.</a:t>
            </a:r>
          </a:p>
          <a:p>
            <a:endParaRPr lang="nl-NL" dirty="0"/>
          </a:p>
          <a:p>
            <a:r>
              <a:rPr lang="nl-NL" dirty="0"/>
              <a:t>- </a:t>
            </a:r>
            <a:r>
              <a:rPr lang="nl-NL" b="1" dirty="0" err="1"/>
              <a:t>Hyaluronzuur</a:t>
            </a:r>
            <a:r>
              <a:rPr lang="nl-NL" dirty="0"/>
              <a:t>: vochtbinder en antioxidant, vermindert de </a:t>
            </a:r>
            <a:r>
              <a:rPr lang="nl-NL" dirty="0" err="1"/>
              <a:t>celafbraak</a:t>
            </a:r>
            <a:r>
              <a:rPr lang="nl-NL" dirty="0"/>
              <a:t> en bevordert het genezingsproces.</a:t>
            </a:r>
          </a:p>
          <a:p>
            <a:endParaRPr lang="nl-NL" dirty="0"/>
          </a:p>
          <a:p>
            <a:r>
              <a:rPr lang="nl-NL" dirty="0"/>
              <a:t>-</a:t>
            </a:r>
            <a:r>
              <a:rPr lang="nl-NL" b="1" dirty="0" err="1"/>
              <a:t>Gehydrolyseerd</a:t>
            </a:r>
            <a:r>
              <a:rPr lang="nl-NL" b="1" dirty="0"/>
              <a:t> collageen</a:t>
            </a:r>
            <a:r>
              <a:rPr lang="nl-NL" dirty="0"/>
              <a:t>: uit vis is de beste vorm. Dosering 5-10 gram p/d. Zorgt voor een betere hydratatie, </a:t>
            </a:r>
          </a:p>
          <a:p>
            <a:r>
              <a:rPr lang="nl-NL" dirty="0"/>
              <a:t>  meer collageen in de lederhuid en het minder breken van de collagene vezels, waardoor minder rimpels.</a:t>
            </a:r>
          </a:p>
        </p:txBody>
      </p:sp>
      <p:pic>
        <p:nvPicPr>
          <p:cNvPr id="5" name="Afbeelding 4">
            <a:extLst>
              <a:ext uri="{FF2B5EF4-FFF2-40B4-BE49-F238E27FC236}">
                <a16:creationId xmlns:a16="http://schemas.microsoft.com/office/drawing/2014/main" id="{06EEB4DB-02A2-5DF3-61E3-B398F3FE00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1667" y="76200"/>
            <a:ext cx="2667000" cy="2667000"/>
          </a:xfrm>
          <a:prstGeom prst="rect">
            <a:avLst/>
          </a:prstGeom>
        </p:spPr>
      </p:pic>
    </p:spTree>
    <p:extLst>
      <p:ext uri="{BB962C8B-B14F-4D97-AF65-F5344CB8AC3E}">
        <p14:creationId xmlns:p14="http://schemas.microsoft.com/office/powerpoint/2010/main" val="93946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par>
                          <p:cTn id="8" fill="hold">
                            <p:stCondLst>
                              <p:cond delay="2000"/>
                            </p:stCondLst>
                            <p:childTnLst>
                              <p:par>
                                <p:cTn id="9" presetID="42" presetClass="entr" presetSubtype="0" fill="hold" nodeType="afterEffect">
                                  <p:stCondLst>
                                    <p:cond delay="2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ppt_x</p:attrName>
                                        </p:attrNameLst>
                                      </p:cBhvr>
                                      <p:tavLst>
                                        <p:tav tm="0">
                                          <p:val>
                                            <p:strVal val="#ppt_x"/>
                                          </p:val>
                                        </p:tav>
                                        <p:tav tm="100000">
                                          <p:val>
                                            <p:strVal val="#ppt_x"/>
                                          </p:val>
                                        </p:tav>
                                      </p:tavLst>
                                    </p:anim>
                                    <p:anim calcmode="lin" valueType="num">
                                      <p:cBhvr>
                                        <p:cTn id="13" dur="2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6000"/>
                            </p:stCondLst>
                            <p:childTnLst>
                              <p:par>
                                <p:cTn id="15" presetID="42" presetClass="entr" presetSubtype="0" fill="hold"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2000"/>
                                        <p:tgtEl>
                                          <p:spTgt spid="4">
                                            <p:txEl>
                                              <p:pRg st="0" end="0"/>
                                            </p:txEl>
                                          </p:spTgt>
                                        </p:tgtEl>
                                      </p:cBhvr>
                                    </p:animEffect>
                                    <p:anim calcmode="lin" valueType="num">
                                      <p:cBhvr>
                                        <p:cTn id="18"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9" dur="2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8000"/>
                            </p:stCondLst>
                            <p:childTnLst>
                              <p:par>
                                <p:cTn id="21" presetID="42" presetClass="entr" presetSubtype="0" fill="hold" nodeType="after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2000"/>
                                        <p:tgtEl>
                                          <p:spTgt spid="4">
                                            <p:txEl>
                                              <p:pRg st="2" end="2"/>
                                            </p:txEl>
                                          </p:spTgt>
                                        </p:tgtEl>
                                      </p:cBhvr>
                                    </p:animEffect>
                                    <p:anim calcmode="lin" valueType="num">
                                      <p:cBhvr>
                                        <p:cTn id="24"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5" dur="2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10000"/>
                            </p:stCondLst>
                            <p:childTnLst>
                              <p:par>
                                <p:cTn id="27" presetID="53" presetClass="entr" presetSubtype="16" fill="hold" nodeType="after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p:cTn id="29" dur="2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0" dur="20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1" dur="2000"/>
                                        <p:tgtEl>
                                          <p:spTgt spid="4">
                                            <p:txEl>
                                              <p:pRg st="3" end="3"/>
                                            </p:txEl>
                                          </p:spTgt>
                                        </p:tgtEl>
                                      </p:cBhvr>
                                    </p:animEffect>
                                  </p:childTnLst>
                                </p:cTn>
                              </p:par>
                            </p:childTnLst>
                          </p:cTn>
                        </p:par>
                        <p:par>
                          <p:cTn id="32" fill="hold">
                            <p:stCondLst>
                              <p:cond delay="12000"/>
                            </p:stCondLst>
                            <p:childTnLst>
                              <p:par>
                                <p:cTn id="33" presetID="53" presetClass="entr" presetSubtype="16" fill="hold" nodeType="after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2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20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2000"/>
                                        <p:tgtEl>
                                          <p:spTgt spid="4">
                                            <p:txEl>
                                              <p:pRg st="4" end="4"/>
                                            </p:txEl>
                                          </p:spTgt>
                                        </p:tgtEl>
                                      </p:cBhvr>
                                    </p:animEffect>
                                  </p:childTnLst>
                                </p:cTn>
                              </p:par>
                            </p:childTnLst>
                          </p:cTn>
                        </p:par>
                        <p:par>
                          <p:cTn id="38" fill="hold">
                            <p:stCondLst>
                              <p:cond delay="14000"/>
                            </p:stCondLst>
                            <p:childTnLst>
                              <p:par>
                                <p:cTn id="39" presetID="53" presetClass="entr" presetSubtype="16" fill="hold" nodeType="after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 calcmode="lin" valueType="num">
                                      <p:cBhvr>
                                        <p:cTn id="41" dur="2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2" dur="20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3" dur="2000"/>
                                        <p:tgtEl>
                                          <p:spTgt spid="4">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2000"/>
                                  </p:stCondLst>
                                  <p:childTnLst>
                                    <p:set>
                                      <p:cBhvr>
                                        <p:cTn id="47" dur="1" fill="hold">
                                          <p:stCondLst>
                                            <p:cond delay="0"/>
                                          </p:stCondLst>
                                        </p:cTn>
                                        <p:tgtEl>
                                          <p:spTgt spid="4">
                                            <p:txEl>
                                              <p:pRg st="7" end="7"/>
                                            </p:txEl>
                                          </p:spTgt>
                                        </p:tgtEl>
                                        <p:attrNameLst>
                                          <p:attrName>style.visibility</p:attrName>
                                        </p:attrNameLst>
                                      </p:cBhvr>
                                      <p:to>
                                        <p:strVal val="visible"/>
                                      </p:to>
                                    </p:set>
                                    <p:animEffect transition="in" filter="fade">
                                      <p:cBhvr>
                                        <p:cTn id="48" dur="2000"/>
                                        <p:tgtEl>
                                          <p:spTgt spid="4">
                                            <p:txEl>
                                              <p:pRg st="7" end="7"/>
                                            </p:txEl>
                                          </p:spTgt>
                                        </p:tgtEl>
                                      </p:cBhvr>
                                    </p:animEffect>
                                    <p:anim calcmode="lin" valueType="num">
                                      <p:cBhvr>
                                        <p:cTn id="49" dur="2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0" dur="2000" fill="hold"/>
                                        <p:tgtEl>
                                          <p:spTgt spid="4">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2000"/>
                                  </p:stCondLst>
                                  <p:childTnLst>
                                    <p:set>
                                      <p:cBhvr>
                                        <p:cTn id="52" dur="1" fill="hold">
                                          <p:stCondLst>
                                            <p:cond delay="0"/>
                                          </p:stCondLst>
                                        </p:cTn>
                                        <p:tgtEl>
                                          <p:spTgt spid="4">
                                            <p:txEl>
                                              <p:pRg st="8" end="8"/>
                                            </p:txEl>
                                          </p:spTgt>
                                        </p:tgtEl>
                                        <p:attrNameLst>
                                          <p:attrName>style.visibility</p:attrName>
                                        </p:attrNameLst>
                                      </p:cBhvr>
                                      <p:to>
                                        <p:strVal val="visible"/>
                                      </p:to>
                                    </p:set>
                                    <p:animEffect transition="in" filter="fade">
                                      <p:cBhvr>
                                        <p:cTn id="53" dur="2000"/>
                                        <p:tgtEl>
                                          <p:spTgt spid="4">
                                            <p:txEl>
                                              <p:pRg st="8" end="8"/>
                                            </p:txEl>
                                          </p:spTgt>
                                        </p:tgtEl>
                                      </p:cBhvr>
                                    </p:animEffect>
                                    <p:anim calcmode="lin" valueType="num">
                                      <p:cBhvr>
                                        <p:cTn id="54" dur="2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5" dur="2000" fill="hold"/>
                                        <p:tgtEl>
                                          <p:spTgt spid="4">
                                            <p:txEl>
                                              <p:pRg st="8" end="8"/>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2000"/>
                                  </p:stCondLst>
                                  <p:childTnLst>
                                    <p:set>
                                      <p:cBhvr>
                                        <p:cTn id="57" dur="1" fill="hold">
                                          <p:stCondLst>
                                            <p:cond delay="0"/>
                                          </p:stCondLst>
                                        </p:cTn>
                                        <p:tgtEl>
                                          <p:spTgt spid="4">
                                            <p:txEl>
                                              <p:pRg st="9" end="9"/>
                                            </p:txEl>
                                          </p:spTgt>
                                        </p:tgtEl>
                                        <p:attrNameLst>
                                          <p:attrName>style.visibility</p:attrName>
                                        </p:attrNameLst>
                                      </p:cBhvr>
                                      <p:to>
                                        <p:strVal val="visible"/>
                                      </p:to>
                                    </p:set>
                                    <p:animEffect transition="in" filter="fade">
                                      <p:cBhvr>
                                        <p:cTn id="58" dur="2000"/>
                                        <p:tgtEl>
                                          <p:spTgt spid="4">
                                            <p:txEl>
                                              <p:pRg st="9" end="9"/>
                                            </p:txEl>
                                          </p:spTgt>
                                        </p:tgtEl>
                                      </p:cBhvr>
                                    </p:animEffect>
                                    <p:anim calcmode="lin" valueType="num">
                                      <p:cBhvr>
                                        <p:cTn id="59" dur="2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60" dur="2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par>
                          <p:cTn id="61" fill="hold">
                            <p:stCondLst>
                              <p:cond delay="4000"/>
                            </p:stCondLst>
                            <p:childTnLst>
                              <p:par>
                                <p:cTn id="62" presetID="42" presetClass="entr" presetSubtype="0" fill="hold" nodeType="afterEffect">
                                  <p:stCondLst>
                                    <p:cond delay="2000"/>
                                  </p:stCondLst>
                                  <p:childTnLst>
                                    <p:set>
                                      <p:cBhvr>
                                        <p:cTn id="63" dur="1" fill="hold">
                                          <p:stCondLst>
                                            <p:cond delay="0"/>
                                          </p:stCondLst>
                                        </p:cTn>
                                        <p:tgtEl>
                                          <p:spTgt spid="4">
                                            <p:txEl>
                                              <p:pRg st="11" end="11"/>
                                            </p:txEl>
                                          </p:spTgt>
                                        </p:tgtEl>
                                        <p:attrNameLst>
                                          <p:attrName>style.visibility</p:attrName>
                                        </p:attrNameLst>
                                      </p:cBhvr>
                                      <p:to>
                                        <p:strVal val="visible"/>
                                      </p:to>
                                    </p:set>
                                    <p:animEffect transition="in" filter="fade">
                                      <p:cBhvr>
                                        <p:cTn id="64" dur="2000"/>
                                        <p:tgtEl>
                                          <p:spTgt spid="4">
                                            <p:txEl>
                                              <p:pRg st="11" end="11"/>
                                            </p:txEl>
                                          </p:spTgt>
                                        </p:tgtEl>
                                      </p:cBhvr>
                                    </p:animEffect>
                                    <p:anim calcmode="lin" valueType="num">
                                      <p:cBhvr>
                                        <p:cTn id="65" dur="2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66" dur="2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42" presetClass="entr" presetSubtype="0" fill="hold" nodeType="afterEffect">
                                  <p:stCondLst>
                                    <p:cond delay="3000"/>
                                  </p:stCondLst>
                                  <p:childTnLst>
                                    <p:set>
                                      <p:cBhvr>
                                        <p:cTn id="69" dur="1" fill="hold">
                                          <p:stCondLst>
                                            <p:cond delay="0"/>
                                          </p:stCondLst>
                                        </p:cTn>
                                        <p:tgtEl>
                                          <p:spTgt spid="4">
                                            <p:txEl>
                                              <p:pRg st="13" end="13"/>
                                            </p:txEl>
                                          </p:spTgt>
                                        </p:tgtEl>
                                        <p:attrNameLst>
                                          <p:attrName>style.visibility</p:attrName>
                                        </p:attrNameLst>
                                      </p:cBhvr>
                                      <p:to>
                                        <p:strVal val="visible"/>
                                      </p:to>
                                    </p:set>
                                    <p:animEffect transition="in" filter="fade">
                                      <p:cBhvr>
                                        <p:cTn id="70" dur="3000"/>
                                        <p:tgtEl>
                                          <p:spTgt spid="4">
                                            <p:txEl>
                                              <p:pRg st="13" end="13"/>
                                            </p:txEl>
                                          </p:spTgt>
                                        </p:tgtEl>
                                      </p:cBhvr>
                                    </p:animEffect>
                                    <p:anim calcmode="lin" valueType="num">
                                      <p:cBhvr>
                                        <p:cTn id="71" dur="3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72" dur="3000" fill="hold"/>
                                        <p:tgtEl>
                                          <p:spTgt spid="4">
                                            <p:txEl>
                                              <p:pRg st="13" end="13"/>
                                            </p:txEl>
                                          </p:spTgt>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3000"/>
                                  </p:stCondLst>
                                  <p:childTnLst>
                                    <p:set>
                                      <p:cBhvr>
                                        <p:cTn id="74" dur="1" fill="hold">
                                          <p:stCondLst>
                                            <p:cond delay="0"/>
                                          </p:stCondLst>
                                        </p:cTn>
                                        <p:tgtEl>
                                          <p:spTgt spid="4">
                                            <p:txEl>
                                              <p:pRg st="14" end="14"/>
                                            </p:txEl>
                                          </p:spTgt>
                                        </p:tgtEl>
                                        <p:attrNameLst>
                                          <p:attrName>style.visibility</p:attrName>
                                        </p:attrNameLst>
                                      </p:cBhvr>
                                      <p:to>
                                        <p:strVal val="visible"/>
                                      </p:to>
                                    </p:set>
                                    <p:animEffect transition="in" filter="fade">
                                      <p:cBhvr>
                                        <p:cTn id="75" dur="3000"/>
                                        <p:tgtEl>
                                          <p:spTgt spid="4">
                                            <p:txEl>
                                              <p:pRg st="14" end="14"/>
                                            </p:txEl>
                                          </p:spTgt>
                                        </p:tgtEl>
                                      </p:cBhvr>
                                    </p:animEffect>
                                    <p:anim calcmode="lin" valueType="num">
                                      <p:cBhvr>
                                        <p:cTn id="76" dur="3000" fill="hold"/>
                                        <p:tgtEl>
                                          <p:spTgt spid="4">
                                            <p:txEl>
                                              <p:pRg st="14" end="14"/>
                                            </p:txEl>
                                          </p:spTgt>
                                        </p:tgtEl>
                                        <p:attrNameLst>
                                          <p:attrName>ppt_x</p:attrName>
                                        </p:attrNameLst>
                                      </p:cBhvr>
                                      <p:tavLst>
                                        <p:tav tm="0">
                                          <p:val>
                                            <p:strVal val="#ppt_x"/>
                                          </p:val>
                                        </p:tav>
                                        <p:tav tm="100000">
                                          <p:val>
                                            <p:strVal val="#ppt_x"/>
                                          </p:val>
                                        </p:tav>
                                      </p:tavLst>
                                    </p:anim>
                                    <p:anim calcmode="lin" valueType="num">
                                      <p:cBhvr>
                                        <p:cTn id="77" dur="3000" fill="hold"/>
                                        <p:tgtEl>
                                          <p:spTgt spid="4">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8293FF34-7F5D-F679-0FD1-EEECE277EA4E}"/>
              </a:ext>
            </a:extLst>
          </p:cNvPr>
          <p:cNvSpPr txBox="1"/>
          <p:nvPr/>
        </p:nvSpPr>
        <p:spPr>
          <a:xfrm>
            <a:off x="194732" y="85693"/>
            <a:ext cx="11557000" cy="769441"/>
          </a:xfrm>
          <a:prstGeom prst="rect">
            <a:avLst/>
          </a:prstGeom>
          <a:noFill/>
        </p:spPr>
        <p:txBody>
          <a:bodyPr wrap="square" rtlCol="0">
            <a:spAutoFit/>
          </a:bodyPr>
          <a:lstStyle/>
          <a:p>
            <a:pPr algn="ctr"/>
            <a:r>
              <a:rPr lang="nl-NL" sz="4400" b="1" dirty="0">
                <a:solidFill>
                  <a:srgbClr val="7030A0"/>
                </a:solidFill>
                <a:latin typeface="Times New Roman" panose="02020603050405020304" pitchFamily="18" charset="0"/>
                <a:cs typeface="Times New Roman" panose="02020603050405020304" pitchFamily="18" charset="0"/>
              </a:rPr>
              <a:t>E. Ruwe huid </a:t>
            </a:r>
          </a:p>
        </p:txBody>
      </p:sp>
      <p:sp>
        <p:nvSpPr>
          <p:cNvPr id="3" name="Tekstvak 2">
            <a:extLst>
              <a:ext uri="{FF2B5EF4-FFF2-40B4-BE49-F238E27FC236}">
                <a16:creationId xmlns:a16="http://schemas.microsoft.com/office/drawing/2014/main" id="{4DA16C8F-82AC-48FA-4E4E-B9B92FF735EB}"/>
              </a:ext>
            </a:extLst>
          </p:cNvPr>
          <p:cNvSpPr txBox="1"/>
          <p:nvPr/>
        </p:nvSpPr>
        <p:spPr>
          <a:xfrm>
            <a:off x="385233" y="855134"/>
            <a:ext cx="11421533" cy="6186309"/>
          </a:xfrm>
          <a:prstGeom prst="rect">
            <a:avLst/>
          </a:prstGeom>
          <a:noFill/>
        </p:spPr>
        <p:txBody>
          <a:bodyPr wrap="square" rtlCol="0">
            <a:spAutoFit/>
          </a:bodyPr>
          <a:lstStyle/>
          <a:p>
            <a:r>
              <a:rPr lang="nl-NL" dirty="0"/>
              <a:t>Ruwe plekjes op de huid en een algehele ruwe huid ontstaat </a:t>
            </a:r>
            <a:r>
              <a:rPr lang="nl-NL" dirty="0" err="1"/>
              <a:t>a.g.v.</a:t>
            </a:r>
            <a:r>
              <a:rPr lang="nl-NL" dirty="0"/>
              <a:t> de afname van de kwaliteit van de </a:t>
            </a:r>
            <a:r>
              <a:rPr lang="nl-NL" b="1" dirty="0"/>
              <a:t>huidbarrière</a:t>
            </a:r>
          </a:p>
          <a:p>
            <a:r>
              <a:rPr lang="nl-NL" dirty="0"/>
              <a:t>wat bestaat uit </a:t>
            </a:r>
            <a:r>
              <a:rPr lang="nl-NL" b="1" dirty="0"/>
              <a:t>talg en vocht</a:t>
            </a:r>
            <a:r>
              <a:rPr lang="nl-NL" dirty="0"/>
              <a:t>.</a:t>
            </a:r>
          </a:p>
          <a:p>
            <a:r>
              <a:rPr lang="nl-NL" dirty="0"/>
              <a:t>Door de </a:t>
            </a:r>
            <a:r>
              <a:rPr lang="nl-NL" b="1" dirty="0"/>
              <a:t>hormonale veranderingen </a:t>
            </a:r>
            <a:r>
              <a:rPr lang="nl-NL" dirty="0"/>
              <a:t>tijdens de overgang, waarbij een sterke daling van oestrogeen is, vermindert het</a:t>
            </a:r>
          </a:p>
          <a:p>
            <a:r>
              <a:rPr lang="nl-NL" dirty="0"/>
              <a:t>vochtgehalte van de huid. De snelheid waarmee iemand verouderd en de kwaliteit van deze barrière heeft te maken met </a:t>
            </a:r>
          </a:p>
          <a:p>
            <a:r>
              <a:rPr lang="nl-NL" b="1" dirty="0"/>
              <a:t>genetische aanleg, lifestyle</a:t>
            </a:r>
            <a:r>
              <a:rPr lang="nl-NL" dirty="0"/>
              <a:t>, zoals overmatige inname slechte voeding, zoals alcohol, veel zout en tekorten aan bepaalde voedingsstoffen, roken en onbeschermd in de zon.</a:t>
            </a:r>
          </a:p>
          <a:p>
            <a:endParaRPr lang="nl-NL" dirty="0"/>
          </a:p>
          <a:p>
            <a:r>
              <a:rPr lang="nl-NL" b="1" i="1" dirty="0"/>
              <a:t>UV zorgt voor 60% van onze huidveroudering</a:t>
            </a:r>
            <a:r>
              <a:rPr lang="nl-NL" dirty="0"/>
              <a:t>. De chronische ontstekingsreacties die ontstaan door de zon worden </a:t>
            </a:r>
          </a:p>
          <a:p>
            <a:r>
              <a:rPr lang="nl-NL" dirty="0"/>
              <a:t>geabsorbeerd door eiwitten en lipiden in de huid waarbij onbeschermde cellen raken beschadigd. Daarom zijn </a:t>
            </a:r>
            <a:r>
              <a:rPr lang="nl-NL" b="1" dirty="0"/>
              <a:t>antioxidanten onmisbaar</a:t>
            </a:r>
            <a:r>
              <a:rPr lang="nl-NL" dirty="0"/>
              <a:t>. </a:t>
            </a:r>
          </a:p>
          <a:p>
            <a:r>
              <a:rPr lang="nl-NL" dirty="0"/>
              <a:t>Naast de </a:t>
            </a:r>
            <a:r>
              <a:rPr lang="nl-NL" dirty="0" err="1"/>
              <a:t>accute</a:t>
            </a:r>
            <a:r>
              <a:rPr lang="nl-NL" dirty="0"/>
              <a:t> effecten van UV zoals zonnebrand, pigmentatie, ontstaan van ouderdomsvlekken, aanmaak van vitamine D, is er invloed op het immuunsysteem en wordt de huid verdikt.</a:t>
            </a:r>
          </a:p>
          <a:p>
            <a:r>
              <a:rPr lang="nl-NL" dirty="0"/>
              <a:t>Het chronisch effect van UV is o.a. </a:t>
            </a:r>
            <a:r>
              <a:rPr lang="nl-NL" b="1" dirty="0"/>
              <a:t>een ruwe schilferige huid</a:t>
            </a:r>
            <a:r>
              <a:rPr lang="nl-NL" dirty="0"/>
              <a:t>, want de doorlaatbaarheid van de huid neemt toe en het</a:t>
            </a:r>
          </a:p>
          <a:p>
            <a:r>
              <a:rPr lang="nl-NL" dirty="0"/>
              <a:t>waterbindend vermogen neemt af. Daarnaast is er hormonaal (overgang) een lagere talgklieractiviteit.</a:t>
            </a:r>
          </a:p>
          <a:p>
            <a:endParaRPr lang="nl-NL" dirty="0"/>
          </a:p>
          <a:p>
            <a:r>
              <a:rPr lang="nl-NL" b="1" dirty="0"/>
              <a:t>Alle eerder genoemde antioxidanten </a:t>
            </a:r>
            <a:r>
              <a:rPr lang="nl-NL" dirty="0"/>
              <a:t>zijn dus wederom van toepassing. Met name </a:t>
            </a:r>
            <a:r>
              <a:rPr lang="nl-NL" dirty="0" err="1"/>
              <a:t>astaxanthine</a:t>
            </a:r>
            <a:r>
              <a:rPr lang="nl-NL" dirty="0"/>
              <a:t> is goed tegen een ruwe huid. Vitamine A, B3 (aanmaak juiste vetzuren), C(verbetert huidbarrière), D en E, flavonoïden, mineralen zink ( beschermend tegen afbraak vetten), koper en silicium, </a:t>
            </a:r>
            <a:r>
              <a:rPr lang="nl-NL" dirty="0" err="1"/>
              <a:t>gehydrolyseerd</a:t>
            </a:r>
            <a:r>
              <a:rPr lang="nl-NL" dirty="0"/>
              <a:t> collageen, </a:t>
            </a:r>
            <a:r>
              <a:rPr lang="nl-NL" dirty="0" err="1"/>
              <a:t>hyaluronzuur</a:t>
            </a:r>
            <a:r>
              <a:rPr lang="nl-NL" dirty="0"/>
              <a:t> vochtbinder(120 mg p/d en deeltjesgrootte ,800 kilodalton) ook. </a:t>
            </a:r>
            <a:r>
              <a:rPr lang="nl-NL" i="1" dirty="0"/>
              <a:t>Op de huid gebracht beperkt de invloed van </a:t>
            </a:r>
            <a:r>
              <a:rPr lang="nl-NL" i="1" dirty="0" err="1"/>
              <a:t>hyaluronzuur</a:t>
            </a:r>
            <a:r>
              <a:rPr lang="nl-NL" i="1" dirty="0"/>
              <a:t> zich tot de opperhuid.</a:t>
            </a:r>
          </a:p>
          <a:p>
            <a:r>
              <a:rPr lang="nl-NL" dirty="0"/>
              <a:t>Tenslotte kan een </a:t>
            </a:r>
            <a:r>
              <a:rPr lang="nl-NL" b="1" dirty="0"/>
              <a:t>vitamine B2 tekort </a:t>
            </a:r>
            <a:r>
              <a:rPr lang="nl-NL" dirty="0"/>
              <a:t>leiden tot kloofjes bij de mondhoeken en een schilferige huid, rondom mond en neus kan </a:t>
            </a:r>
            <a:r>
              <a:rPr lang="nl-NL" dirty="0" err="1"/>
              <a:t>seborroisch</a:t>
            </a:r>
            <a:r>
              <a:rPr lang="nl-NL" dirty="0"/>
              <a:t> eczeem ontstaan. B2 zit </a:t>
            </a:r>
            <a:r>
              <a:rPr lang="nl-NL" b="0" i="0" dirty="0">
                <a:solidFill>
                  <a:srgbClr val="1F1F1F"/>
                </a:solidFill>
                <a:effectLst/>
                <a:latin typeface="Google Sans"/>
              </a:rPr>
              <a:t>in </a:t>
            </a:r>
            <a:r>
              <a:rPr lang="nl-NL" b="0" i="0" dirty="0">
                <a:solidFill>
                  <a:srgbClr val="040C28"/>
                </a:solidFill>
                <a:effectLst/>
                <a:latin typeface="Google Sans"/>
              </a:rPr>
              <a:t>melk, eieren, vlees, yoghurt, broccoli, amandelen, champignons, kaas, soja, verrijkte granen, zeewier en donkergroene groenten</a:t>
            </a:r>
            <a:r>
              <a:rPr lang="nl-NL" b="0" i="0" dirty="0">
                <a:solidFill>
                  <a:srgbClr val="1F1F1F"/>
                </a:solidFill>
                <a:effectLst/>
                <a:latin typeface="Google Sans"/>
              </a:rPr>
              <a:t>.</a:t>
            </a:r>
            <a:endParaRPr lang="nl-NL" dirty="0"/>
          </a:p>
        </p:txBody>
      </p:sp>
    </p:spTree>
    <p:extLst>
      <p:ext uri="{BB962C8B-B14F-4D97-AF65-F5344CB8AC3E}">
        <p14:creationId xmlns:p14="http://schemas.microsoft.com/office/powerpoint/2010/main" val="119587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par>
                          <p:cTn id="8" fill="hold">
                            <p:stCondLst>
                              <p:cond delay="3000"/>
                            </p:stCondLst>
                            <p:childTnLst>
                              <p:par>
                                <p:cTn id="9" presetID="42"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3000"/>
                                        <p:tgtEl>
                                          <p:spTgt spid="3">
                                            <p:txEl>
                                              <p:pRg st="0" end="0"/>
                                            </p:txEl>
                                          </p:spTgt>
                                        </p:tgtEl>
                                      </p:cBhvr>
                                    </p:animEffect>
                                    <p:anim calcmode="lin" valueType="num">
                                      <p:cBhvr>
                                        <p:cTn id="12"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3000" fill="hold"/>
                                        <p:tgtEl>
                                          <p:spTgt spid="3">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300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3000"/>
                                        <p:tgtEl>
                                          <p:spTgt spid="3">
                                            <p:txEl>
                                              <p:pRg st="1" end="1"/>
                                            </p:txEl>
                                          </p:spTgt>
                                        </p:tgtEl>
                                      </p:cBhvr>
                                    </p:animEffect>
                                    <p:anim calcmode="lin" valueType="num">
                                      <p:cBhvr>
                                        <p:cTn id="17"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3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9" fill="hold">
                            <p:stCondLst>
                              <p:cond delay="9000"/>
                            </p:stCondLst>
                            <p:childTnLst>
                              <p:par>
                                <p:cTn id="20" presetID="42" presetClass="entr" presetSubtype="0" fill="hold" nodeType="afterEffect">
                                  <p:stCondLst>
                                    <p:cond delay="300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3000"/>
                                        <p:tgtEl>
                                          <p:spTgt spid="3">
                                            <p:txEl>
                                              <p:pRg st="2" end="2"/>
                                            </p:txEl>
                                          </p:spTgt>
                                        </p:tgtEl>
                                      </p:cBhvr>
                                    </p:animEffect>
                                    <p:anim calcmode="lin" valueType="num">
                                      <p:cBhvr>
                                        <p:cTn id="23"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3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300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3000"/>
                                        <p:tgtEl>
                                          <p:spTgt spid="3">
                                            <p:txEl>
                                              <p:pRg st="3" end="3"/>
                                            </p:txEl>
                                          </p:spTgt>
                                        </p:tgtEl>
                                      </p:cBhvr>
                                    </p:animEffect>
                                    <p:anim calcmode="lin" valueType="num">
                                      <p:cBhvr>
                                        <p:cTn id="28"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3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300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3000"/>
                                        <p:tgtEl>
                                          <p:spTgt spid="3">
                                            <p:txEl>
                                              <p:pRg st="4" end="4"/>
                                            </p:txEl>
                                          </p:spTgt>
                                        </p:tgtEl>
                                      </p:cBhvr>
                                    </p:animEffect>
                                    <p:anim calcmode="lin" valueType="num">
                                      <p:cBhvr>
                                        <p:cTn id="33"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3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5" fill="hold">
                            <p:stCondLst>
                              <p:cond delay="15000"/>
                            </p:stCondLst>
                            <p:childTnLst>
                              <p:par>
                                <p:cTn id="36" presetID="42" presetClass="entr" presetSubtype="0" fill="hold" nodeType="afterEffect">
                                  <p:stCondLst>
                                    <p:cond delay="400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4000"/>
                                        <p:tgtEl>
                                          <p:spTgt spid="3">
                                            <p:txEl>
                                              <p:pRg st="6" end="6"/>
                                            </p:txEl>
                                          </p:spTgt>
                                        </p:tgtEl>
                                      </p:cBhvr>
                                    </p:animEffect>
                                    <p:anim calcmode="lin" valueType="num">
                                      <p:cBhvr>
                                        <p:cTn id="39" dur="4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4000" fill="hold"/>
                                        <p:tgtEl>
                                          <p:spTgt spid="3">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400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4000"/>
                                        <p:tgtEl>
                                          <p:spTgt spid="3">
                                            <p:txEl>
                                              <p:pRg st="7" end="7"/>
                                            </p:txEl>
                                          </p:spTgt>
                                        </p:tgtEl>
                                      </p:cBhvr>
                                    </p:animEffect>
                                    <p:anim calcmode="lin" valueType="num">
                                      <p:cBhvr>
                                        <p:cTn id="44" dur="4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4000" fill="hold"/>
                                        <p:tgtEl>
                                          <p:spTgt spid="3">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400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4000"/>
                                        <p:tgtEl>
                                          <p:spTgt spid="3">
                                            <p:txEl>
                                              <p:pRg st="8" end="8"/>
                                            </p:txEl>
                                          </p:spTgt>
                                        </p:tgtEl>
                                      </p:cBhvr>
                                    </p:animEffect>
                                    <p:anim calcmode="lin" valueType="num">
                                      <p:cBhvr>
                                        <p:cTn id="49" dur="4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0" dur="4000" fill="hold"/>
                                        <p:tgtEl>
                                          <p:spTgt spid="3">
                                            <p:txEl>
                                              <p:pRg st="8" end="8"/>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400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fade">
                                      <p:cBhvr>
                                        <p:cTn id="53" dur="4000"/>
                                        <p:tgtEl>
                                          <p:spTgt spid="3">
                                            <p:txEl>
                                              <p:pRg st="9" end="9"/>
                                            </p:txEl>
                                          </p:spTgt>
                                        </p:tgtEl>
                                      </p:cBhvr>
                                    </p:animEffect>
                                    <p:anim calcmode="lin" valueType="num">
                                      <p:cBhvr>
                                        <p:cTn id="54" dur="4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5" dur="4000" fill="hold"/>
                                        <p:tgtEl>
                                          <p:spTgt spid="3">
                                            <p:txEl>
                                              <p:pRg st="9" end="9"/>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4000"/>
                                  </p:stCondLst>
                                  <p:childTnLst>
                                    <p:set>
                                      <p:cBhvr>
                                        <p:cTn id="57" dur="1" fill="hold">
                                          <p:stCondLst>
                                            <p:cond delay="0"/>
                                          </p:stCondLst>
                                        </p:cTn>
                                        <p:tgtEl>
                                          <p:spTgt spid="3">
                                            <p:txEl>
                                              <p:pRg st="10" end="10"/>
                                            </p:txEl>
                                          </p:spTgt>
                                        </p:tgtEl>
                                        <p:attrNameLst>
                                          <p:attrName>style.visibility</p:attrName>
                                        </p:attrNameLst>
                                      </p:cBhvr>
                                      <p:to>
                                        <p:strVal val="visible"/>
                                      </p:to>
                                    </p:set>
                                    <p:animEffect transition="in" filter="fade">
                                      <p:cBhvr>
                                        <p:cTn id="58" dur="4000"/>
                                        <p:tgtEl>
                                          <p:spTgt spid="3">
                                            <p:txEl>
                                              <p:pRg st="10" end="10"/>
                                            </p:txEl>
                                          </p:spTgt>
                                        </p:tgtEl>
                                      </p:cBhvr>
                                    </p:animEffect>
                                    <p:anim calcmode="lin" valueType="num">
                                      <p:cBhvr>
                                        <p:cTn id="59" dur="4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0" dur="4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par>
                          <p:cTn id="61" fill="hold">
                            <p:stCondLst>
                              <p:cond delay="23000"/>
                            </p:stCondLst>
                            <p:childTnLst>
                              <p:par>
                                <p:cTn id="62" presetID="42" presetClass="entr" presetSubtype="0" fill="hold" nodeType="afterEffect">
                                  <p:stCondLst>
                                    <p:cond delay="5000"/>
                                  </p:stCondLst>
                                  <p:childTnLst>
                                    <p:set>
                                      <p:cBhvr>
                                        <p:cTn id="63" dur="1" fill="hold">
                                          <p:stCondLst>
                                            <p:cond delay="0"/>
                                          </p:stCondLst>
                                        </p:cTn>
                                        <p:tgtEl>
                                          <p:spTgt spid="3">
                                            <p:txEl>
                                              <p:pRg st="12" end="12"/>
                                            </p:txEl>
                                          </p:spTgt>
                                        </p:tgtEl>
                                        <p:attrNameLst>
                                          <p:attrName>style.visibility</p:attrName>
                                        </p:attrNameLst>
                                      </p:cBhvr>
                                      <p:to>
                                        <p:strVal val="visible"/>
                                      </p:to>
                                    </p:set>
                                    <p:animEffect transition="in" filter="fade">
                                      <p:cBhvr>
                                        <p:cTn id="64" dur="5000"/>
                                        <p:tgtEl>
                                          <p:spTgt spid="3">
                                            <p:txEl>
                                              <p:pRg st="12" end="12"/>
                                            </p:txEl>
                                          </p:spTgt>
                                        </p:tgtEl>
                                      </p:cBhvr>
                                    </p:animEffect>
                                    <p:anim calcmode="lin" valueType="num">
                                      <p:cBhvr>
                                        <p:cTn id="65" dur="5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6" dur="5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par>
                          <p:cTn id="67" fill="hold">
                            <p:stCondLst>
                              <p:cond delay="33000"/>
                            </p:stCondLst>
                            <p:childTnLst>
                              <p:par>
                                <p:cTn id="68" presetID="42" presetClass="entr" presetSubtype="0" fill="hold" nodeType="afterEffect">
                                  <p:stCondLst>
                                    <p:cond delay="5000"/>
                                  </p:stCondLst>
                                  <p:childTnLst>
                                    <p:set>
                                      <p:cBhvr>
                                        <p:cTn id="69" dur="1" fill="hold">
                                          <p:stCondLst>
                                            <p:cond delay="0"/>
                                          </p:stCondLst>
                                        </p:cTn>
                                        <p:tgtEl>
                                          <p:spTgt spid="3">
                                            <p:txEl>
                                              <p:pRg st="13" end="13"/>
                                            </p:txEl>
                                          </p:spTgt>
                                        </p:tgtEl>
                                        <p:attrNameLst>
                                          <p:attrName>style.visibility</p:attrName>
                                        </p:attrNameLst>
                                      </p:cBhvr>
                                      <p:to>
                                        <p:strVal val="visible"/>
                                      </p:to>
                                    </p:set>
                                    <p:animEffect transition="in" filter="fade">
                                      <p:cBhvr>
                                        <p:cTn id="70" dur="5000"/>
                                        <p:tgtEl>
                                          <p:spTgt spid="3">
                                            <p:txEl>
                                              <p:pRg st="13" end="13"/>
                                            </p:txEl>
                                          </p:spTgt>
                                        </p:tgtEl>
                                      </p:cBhvr>
                                    </p:animEffect>
                                    <p:anim calcmode="lin" valueType="num">
                                      <p:cBhvr>
                                        <p:cTn id="71" dur="5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2" dur="5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7E1918F-0ED4-D181-C05D-6F1BF70769A2}"/>
              </a:ext>
            </a:extLst>
          </p:cNvPr>
          <p:cNvSpPr txBox="1"/>
          <p:nvPr/>
        </p:nvSpPr>
        <p:spPr>
          <a:xfrm>
            <a:off x="76200" y="220133"/>
            <a:ext cx="11006667" cy="707886"/>
          </a:xfrm>
          <a:prstGeom prst="rect">
            <a:avLst/>
          </a:prstGeom>
          <a:noFill/>
        </p:spPr>
        <p:txBody>
          <a:bodyPr wrap="square" rtlCol="0">
            <a:spAutoFit/>
          </a:bodyPr>
          <a:lstStyle/>
          <a:p>
            <a:pPr algn="ctr"/>
            <a:r>
              <a:rPr lang="nl-NL" sz="4000" b="1" dirty="0">
                <a:solidFill>
                  <a:srgbClr val="7030A0"/>
                </a:solidFill>
                <a:latin typeface="Times New Roman" panose="02020603050405020304" pitchFamily="18" charset="0"/>
                <a:cs typeface="Times New Roman" panose="02020603050405020304" pitchFamily="18" charset="0"/>
              </a:rPr>
              <a:t>Tot slot</a:t>
            </a:r>
          </a:p>
        </p:txBody>
      </p:sp>
      <p:sp>
        <p:nvSpPr>
          <p:cNvPr id="3" name="Tekstvak 2">
            <a:extLst>
              <a:ext uri="{FF2B5EF4-FFF2-40B4-BE49-F238E27FC236}">
                <a16:creationId xmlns:a16="http://schemas.microsoft.com/office/drawing/2014/main" id="{E7513C71-8357-1554-D432-6E6DB8F66B74}"/>
              </a:ext>
            </a:extLst>
          </p:cNvPr>
          <p:cNvSpPr txBox="1"/>
          <p:nvPr/>
        </p:nvSpPr>
        <p:spPr>
          <a:xfrm>
            <a:off x="342900" y="1058334"/>
            <a:ext cx="11506200" cy="3970318"/>
          </a:xfrm>
          <a:prstGeom prst="rect">
            <a:avLst/>
          </a:prstGeom>
          <a:noFill/>
        </p:spPr>
        <p:txBody>
          <a:bodyPr wrap="square" rtlCol="0">
            <a:spAutoFit/>
          </a:bodyPr>
          <a:lstStyle/>
          <a:p>
            <a:r>
              <a:rPr lang="nl-NL" dirty="0"/>
              <a:t>Deze </a:t>
            </a:r>
            <a:r>
              <a:rPr lang="nl-NL" dirty="0" err="1"/>
              <a:t>powerpoint</a:t>
            </a:r>
            <a:r>
              <a:rPr lang="nl-NL" dirty="0"/>
              <a:t> heb ik gemaakt n.a.v. een opleiding aan het </a:t>
            </a:r>
            <a:r>
              <a:rPr lang="nl-NL" b="1" dirty="0">
                <a:solidFill>
                  <a:srgbClr val="7030A0"/>
                </a:solidFill>
              </a:rPr>
              <a:t>Kennisinstituut voor Voeding en Huid</a:t>
            </a:r>
            <a:r>
              <a:rPr lang="nl-NL" dirty="0"/>
              <a:t>, een onafhankelijke </a:t>
            </a:r>
          </a:p>
          <a:p>
            <a:r>
              <a:rPr lang="nl-NL" dirty="0"/>
              <a:t>instantie die haar claims baseert op </a:t>
            </a:r>
            <a:r>
              <a:rPr lang="nl-NL" b="1" dirty="0"/>
              <a:t>wetenschappelijk onderzoek </a:t>
            </a:r>
            <a:r>
              <a:rPr lang="nl-NL" dirty="0"/>
              <a:t>en die niet gebonden is aan een merk.</a:t>
            </a:r>
          </a:p>
          <a:p>
            <a:endParaRPr lang="nl-NL" dirty="0"/>
          </a:p>
          <a:p>
            <a:r>
              <a:rPr lang="nl-NL" dirty="0"/>
              <a:t>In mijn schoonheidssalon komen er mensen die er graag verzorgd en zo lang mogelijk jeugdig uit willen zien. Met behulp</a:t>
            </a:r>
          </a:p>
          <a:p>
            <a:r>
              <a:rPr lang="nl-NL" dirty="0"/>
              <a:t>van schoonheidsbehandelingen kan ik deze wens ondersteunen, maar </a:t>
            </a:r>
            <a:r>
              <a:rPr lang="nl-NL" b="1" i="1" dirty="0"/>
              <a:t>voeding en lifestyle is nog belangrijker</a:t>
            </a:r>
            <a:r>
              <a:rPr lang="nl-NL" dirty="0"/>
              <a:t>. Doordat ik</a:t>
            </a:r>
            <a:br>
              <a:rPr lang="nl-NL" dirty="0"/>
            </a:br>
            <a:r>
              <a:rPr lang="nl-NL" dirty="0"/>
              <a:t>op deze manier wat tips kan geven, kunnen mijn cliënten zelf er ook mee aan de slag.</a:t>
            </a:r>
          </a:p>
          <a:p>
            <a:r>
              <a:rPr lang="nl-NL" dirty="0"/>
              <a:t>De basis van een gezond eetpatroon blijft </a:t>
            </a:r>
            <a:r>
              <a:rPr lang="nl-NL" b="1" dirty="0"/>
              <a:t>gevarieerd en zo veel mogelijk onbewerkt voedsel </a:t>
            </a:r>
            <a:r>
              <a:rPr lang="nl-NL" dirty="0"/>
              <a:t>te nuttigen. In sommige gevallen is het wenselijk om dit aan te vullen met</a:t>
            </a:r>
            <a:r>
              <a:rPr lang="nl-NL" b="1" i="1" dirty="0">
                <a:solidFill>
                  <a:srgbClr val="7030A0"/>
                </a:solidFill>
              </a:rPr>
              <a:t> voedingssupplementen</a:t>
            </a:r>
            <a:r>
              <a:rPr lang="nl-NL" dirty="0"/>
              <a:t>. Denk aan mensen die geen vis eten, vegetariër zijn, zwangerschap, ouder zijn, acne hebben of weinig buiten komen. Echter, ook aan mensen die zo optimaal mogelijk </a:t>
            </a:r>
            <a:r>
              <a:rPr lang="nl-NL" b="1" i="1" dirty="0">
                <a:solidFill>
                  <a:srgbClr val="7030A0"/>
                </a:solidFill>
              </a:rPr>
              <a:t>gezond en stralend </a:t>
            </a:r>
            <a:r>
              <a:rPr lang="nl-NL" dirty="0"/>
              <a:t>willen blijven. Bij ziekten of allergieën is het raadzaam om een professional te raadplegen, een diëtist of iets dergelijks.</a:t>
            </a:r>
          </a:p>
          <a:p>
            <a:r>
              <a:rPr lang="nl-NL" dirty="0"/>
              <a:t>In mijn volgende slide geef ik de </a:t>
            </a:r>
            <a:r>
              <a:rPr lang="nl-NL" b="1" dirty="0"/>
              <a:t>Richtlijnen Goede Voeding</a:t>
            </a:r>
            <a:r>
              <a:rPr lang="nl-NL" dirty="0"/>
              <a:t> weer, opgesteld door de </a:t>
            </a:r>
            <a:r>
              <a:rPr lang="nl-NL" b="1" dirty="0">
                <a:solidFill>
                  <a:srgbClr val="7030A0"/>
                </a:solidFill>
              </a:rPr>
              <a:t>Nederlandse Gezondheidsraad</a:t>
            </a:r>
            <a:r>
              <a:rPr lang="nl-NL" dirty="0"/>
              <a:t>.</a:t>
            </a:r>
            <a:br>
              <a:rPr lang="nl-NL" dirty="0"/>
            </a:br>
            <a:r>
              <a:rPr lang="nl-NL" dirty="0"/>
              <a:t>Het zijn richtlijnen gebaseerd op het Nederlands voedingspatroon. Alles wat tussen haakjes staat is toegevoegd door</a:t>
            </a:r>
          </a:p>
          <a:p>
            <a:r>
              <a:rPr lang="nl-NL" dirty="0"/>
              <a:t>het kennisinstituut.</a:t>
            </a:r>
          </a:p>
        </p:txBody>
      </p:sp>
      <p:pic>
        <p:nvPicPr>
          <p:cNvPr id="7" name="Afbeelding 6">
            <a:extLst>
              <a:ext uri="{FF2B5EF4-FFF2-40B4-BE49-F238E27FC236}">
                <a16:creationId xmlns:a16="http://schemas.microsoft.com/office/drawing/2014/main" id="{954DEB9C-FE1C-DBFE-831F-954A597A7F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7933" y="4830498"/>
            <a:ext cx="2734734" cy="1965589"/>
          </a:xfrm>
          <a:prstGeom prst="rect">
            <a:avLst/>
          </a:prstGeom>
        </p:spPr>
      </p:pic>
    </p:spTree>
    <p:extLst>
      <p:ext uri="{BB962C8B-B14F-4D97-AF65-F5344CB8AC3E}">
        <p14:creationId xmlns:p14="http://schemas.microsoft.com/office/powerpoint/2010/main" val="213094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par>
                          <p:cTn id="8" fill="hold">
                            <p:stCondLst>
                              <p:cond delay="4000"/>
                            </p:stCondLst>
                            <p:childTnLst>
                              <p:par>
                                <p:cTn id="9" presetID="42" presetClass="entr" presetSubtype="0" fill="hold" nodeType="afterEffect">
                                  <p:stCondLst>
                                    <p:cond delay="2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anim calcmode="lin" valueType="num">
                                      <p:cBhvr>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2000" fill="hold"/>
                                        <p:tgtEl>
                                          <p:spTgt spid="3">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200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anim calcmode="lin" valueType="num">
                                      <p:cBhvr>
                                        <p:cTn id="1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9" fill="hold">
                            <p:stCondLst>
                              <p:cond delay="8000"/>
                            </p:stCondLst>
                            <p:childTnLst>
                              <p:par>
                                <p:cTn id="20" presetID="42" presetClass="entr" presetSubtype="0" fill="hold" nodeType="afterEffect">
                                  <p:stCondLst>
                                    <p:cond delay="300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3000"/>
                                        <p:tgtEl>
                                          <p:spTgt spid="3">
                                            <p:txEl>
                                              <p:pRg st="3" end="3"/>
                                            </p:txEl>
                                          </p:spTgt>
                                        </p:tgtEl>
                                      </p:cBhvr>
                                    </p:animEffect>
                                    <p:anim calcmode="lin" valueType="num">
                                      <p:cBhvr>
                                        <p:cTn id="23"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3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30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3000"/>
                                        <p:tgtEl>
                                          <p:spTgt spid="3">
                                            <p:txEl>
                                              <p:pRg st="4" end="4"/>
                                            </p:txEl>
                                          </p:spTgt>
                                        </p:tgtEl>
                                      </p:cBhvr>
                                    </p:animEffect>
                                    <p:anim calcmode="lin" valueType="num">
                                      <p:cBhvr>
                                        <p:cTn id="28"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3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14000"/>
                            </p:stCondLst>
                            <p:childTnLst>
                              <p:par>
                                <p:cTn id="31" presetID="42" presetClass="entr" presetSubtype="0" fill="hold" nodeType="afterEffect">
                                  <p:stCondLst>
                                    <p:cond delay="400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4000"/>
                                        <p:tgtEl>
                                          <p:spTgt spid="3">
                                            <p:txEl>
                                              <p:pRg st="5" end="5"/>
                                            </p:txEl>
                                          </p:spTgt>
                                        </p:tgtEl>
                                      </p:cBhvr>
                                    </p:animEffect>
                                    <p:anim calcmode="lin" valueType="num">
                                      <p:cBhvr>
                                        <p:cTn id="34" dur="4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4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22000"/>
                            </p:stCondLst>
                            <p:childTnLst>
                              <p:par>
                                <p:cTn id="37" presetID="42" presetClass="entr" presetSubtype="0" fill="hold" nodeType="afterEffect">
                                  <p:stCondLst>
                                    <p:cond delay="400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4000"/>
                                        <p:tgtEl>
                                          <p:spTgt spid="3">
                                            <p:txEl>
                                              <p:pRg st="6" end="6"/>
                                            </p:txEl>
                                          </p:spTgt>
                                        </p:tgtEl>
                                      </p:cBhvr>
                                    </p:animEffect>
                                    <p:anim calcmode="lin" valueType="num">
                                      <p:cBhvr>
                                        <p:cTn id="40" dur="4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4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400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4000"/>
                                        <p:tgtEl>
                                          <p:spTgt spid="3">
                                            <p:txEl>
                                              <p:pRg st="7" end="7"/>
                                            </p:txEl>
                                          </p:spTgt>
                                        </p:tgtEl>
                                      </p:cBhvr>
                                    </p:animEffect>
                                    <p:anim calcmode="lin" valueType="num">
                                      <p:cBhvr>
                                        <p:cTn id="45" dur="4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4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30000"/>
                            </p:stCondLst>
                            <p:childTnLst>
                              <p:par>
                                <p:cTn id="48" presetID="42" presetClass="entr" presetSubtype="0" fill="hold" nodeType="after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2000"/>
                                        <p:tgtEl>
                                          <p:spTgt spid="7"/>
                                        </p:tgtEl>
                                      </p:cBhvr>
                                    </p:animEffect>
                                    <p:anim calcmode="lin" valueType="num">
                                      <p:cBhvr>
                                        <p:cTn id="51" dur="2000" fill="hold"/>
                                        <p:tgtEl>
                                          <p:spTgt spid="7"/>
                                        </p:tgtEl>
                                        <p:attrNameLst>
                                          <p:attrName>ppt_x</p:attrName>
                                        </p:attrNameLst>
                                      </p:cBhvr>
                                      <p:tavLst>
                                        <p:tav tm="0">
                                          <p:val>
                                            <p:strVal val="#ppt_x"/>
                                          </p:val>
                                        </p:tav>
                                        <p:tav tm="100000">
                                          <p:val>
                                            <p:strVal val="#ppt_x"/>
                                          </p:val>
                                        </p:tav>
                                      </p:tavLst>
                                    </p:anim>
                                    <p:anim calcmode="lin" valueType="num">
                                      <p:cBhvr>
                                        <p:cTn id="52" dur="2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A20C3DEB-7990-C153-6918-34B33B1BB0FD}"/>
              </a:ext>
            </a:extLst>
          </p:cNvPr>
          <p:cNvSpPr txBox="1"/>
          <p:nvPr/>
        </p:nvSpPr>
        <p:spPr>
          <a:xfrm>
            <a:off x="677333" y="397933"/>
            <a:ext cx="10964334" cy="769441"/>
          </a:xfrm>
          <a:prstGeom prst="rect">
            <a:avLst/>
          </a:prstGeom>
          <a:noFill/>
        </p:spPr>
        <p:txBody>
          <a:bodyPr wrap="square" rtlCol="0">
            <a:spAutoFit/>
          </a:bodyPr>
          <a:lstStyle/>
          <a:p>
            <a:pPr algn="ctr"/>
            <a:r>
              <a:rPr lang="nl-NL" sz="4400" b="1" dirty="0">
                <a:solidFill>
                  <a:srgbClr val="7030A0"/>
                </a:solidFill>
                <a:latin typeface="Times New Roman" panose="02020603050405020304" pitchFamily="18" charset="0"/>
                <a:cs typeface="Times New Roman" panose="02020603050405020304" pitchFamily="18" charset="0"/>
              </a:rPr>
              <a:t>Richtlijnen Goede Voeding</a:t>
            </a:r>
          </a:p>
        </p:txBody>
      </p:sp>
      <p:sp>
        <p:nvSpPr>
          <p:cNvPr id="3" name="Tekstvak 2">
            <a:extLst>
              <a:ext uri="{FF2B5EF4-FFF2-40B4-BE49-F238E27FC236}">
                <a16:creationId xmlns:a16="http://schemas.microsoft.com/office/drawing/2014/main" id="{84C6B616-B3A3-AA74-ABE9-A7CC60AB0ACB}"/>
              </a:ext>
            </a:extLst>
          </p:cNvPr>
          <p:cNvSpPr txBox="1"/>
          <p:nvPr/>
        </p:nvSpPr>
        <p:spPr>
          <a:xfrm>
            <a:off x="347134" y="1099640"/>
            <a:ext cx="11294533" cy="6186309"/>
          </a:xfrm>
          <a:prstGeom prst="rect">
            <a:avLst/>
          </a:prstGeom>
          <a:noFill/>
        </p:spPr>
        <p:txBody>
          <a:bodyPr wrap="square" rtlCol="0">
            <a:spAutoFit/>
          </a:bodyPr>
          <a:lstStyle/>
          <a:p>
            <a:r>
              <a:rPr lang="nl-NL" dirty="0"/>
              <a:t>Eet volgens een meer plantaardig en minder dierlijk voedingspatroon conform de onderstaande richtlijnen:</a:t>
            </a:r>
          </a:p>
          <a:p>
            <a:pPr marL="285750" indent="-285750">
              <a:buFont typeface="Arial" panose="020B0604020202020204" pitchFamily="34" charset="0"/>
              <a:buChar char="•"/>
            </a:pPr>
            <a:r>
              <a:rPr lang="nl-NL" dirty="0"/>
              <a:t>Eet dagelijks ten minste </a:t>
            </a:r>
            <a:r>
              <a:rPr lang="nl-NL" b="1" dirty="0"/>
              <a:t>250 gram groenten </a:t>
            </a:r>
            <a:r>
              <a:rPr lang="nl-NL" dirty="0"/>
              <a:t>(liever 500 gram) en ten minste </a:t>
            </a:r>
            <a:r>
              <a:rPr lang="nl-NL" b="1" dirty="0"/>
              <a:t>200 gram fruit</a:t>
            </a:r>
          </a:p>
          <a:p>
            <a:pPr marL="285750" indent="-285750">
              <a:buFont typeface="Arial" panose="020B0604020202020204" pitchFamily="34" charset="0"/>
              <a:buChar char="•"/>
            </a:pPr>
            <a:r>
              <a:rPr lang="nl-NL" dirty="0"/>
              <a:t>Eet dagelijks ten minste </a:t>
            </a:r>
            <a:r>
              <a:rPr lang="nl-NL" b="1" dirty="0"/>
              <a:t>90 gram bruin brood, volkorenbrood </a:t>
            </a:r>
            <a:r>
              <a:rPr lang="nl-NL" dirty="0"/>
              <a:t>(zuurdesembrood of andere vezelrijke producten)</a:t>
            </a:r>
          </a:p>
          <a:p>
            <a:pPr marL="285750" indent="-285750">
              <a:buFont typeface="Arial" panose="020B0604020202020204" pitchFamily="34" charset="0"/>
              <a:buChar char="•"/>
            </a:pPr>
            <a:r>
              <a:rPr lang="nl-NL" dirty="0"/>
              <a:t>Eet wekelijks </a:t>
            </a:r>
            <a:r>
              <a:rPr lang="nl-NL" b="1" dirty="0"/>
              <a:t>peulvruchten</a:t>
            </a:r>
          </a:p>
          <a:p>
            <a:pPr marL="285750" indent="-285750">
              <a:buFont typeface="Arial" panose="020B0604020202020204" pitchFamily="34" charset="0"/>
              <a:buChar char="•"/>
            </a:pPr>
            <a:r>
              <a:rPr lang="nl-NL" dirty="0"/>
              <a:t>Eet ten minste </a:t>
            </a:r>
            <a:r>
              <a:rPr lang="nl-NL" b="1" dirty="0"/>
              <a:t>15 gram ongezouten noten </a:t>
            </a:r>
            <a:r>
              <a:rPr lang="nl-NL" dirty="0"/>
              <a:t>per dag</a:t>
            </a:r>
          </a:p>
          <a:p>
            <a:pPr marL="285750" indent="-285750">
              <a:buFont typeface="Arial" panose="020B0604020202020204" pitchFamily="34" charset="0"/>
              <a:buChar char="•"/>
            </a:pPr>
            <a:r>
              <a:rPr lang="nl-NL" dirty="0"/>
              <a:t>Neem enkele porties zuivel per dag, waaronder melk of </a:t>
            </a:r>
            <a:r>
              <a:rPr lang="nl-NL" b="1" dirty="0"/>
              <a:t>yoghurt</a:t>
            </a:r>
            <a:r>
              <a:rPr lang="nl-NL" dirty="0"/>
              <a:t> (of een volwaardige vervanger)</a:t>
            </a:r>
          </a:p>
          <a:p>
            <a:pPr marL="285750" indent="-285750">
              <a:buFont typeface="Arial" panose="020B0604020202020204" pitchFamily="34" charset="0"/>
              <a:buChar char="•"/>
            </a:pPr>
            <a:r>
              <a:rPr lang="nl-NL" dirty="0"/>
              <a:t>Eet 1 x per week vis, bij voorkeur </a:t>
            </a:r>
            <a:r>
              <a:rPr lang="nl-NL" b="1" dirty="0"/>
              <a:t>vette vis </a:t>
            </a:r>
            <a:r>
              <a:rPr lang="nl-NL" dirty="0"/>
              <a:t>(en vul eventueel aan met suppletie)</a:t>
            </a:r>
          </a:p>
          <a:p>
            <a:pPr marL="285750" indent="-285750">
              <a:buFont typeface="Arial" panose="020B0604020202020204" pitchFamily="34" charset="0"/>
              <a:buChar char="•"/>
            </a:pPr>
            <a:r>
              <a:rPr lang="nl-NL" dirty="0"/>
              <a:t>Drink dagelijks </a:t>
            </a:r>
            <a:r>
              <a:rPr lang="nl-NL" b="1" dirty="0"/>
              <a:t>3 koppen (groene) thee</a:t>
            </a:r>
          </a:p>
          <a:p>
            <a:pPr marL="285750" indent="-285750">
              <a:buFont typeface="Arial" panose="020B0604020202020204" pitchFamily="34" charset="0"/>
              <a:buChar char="•"/>
            </a:pPr>
            <a:r>
              <a:rPr lang="nl-NL" dirty="0"/>
              <a:t>Vervang geraffineerde graanproducten door </a:t>
            </a:r>
            <a:r>
              <a:rPr lang="nl-NL" b="1" dirty="0"/>
              <a:t>volkorenproducten</a:t>
            </a:r>
          </a:p>
          <a:p>
            <a:pPr marL="285750" indent="-285750">
              <a:buFont typeface="Arial" panose="020B0604020202020204" pitchFamily="34" charset="0"/>
              <a:buChar char="•"/>
            </a:pPr>
            <a:r>
              <a:rPr lang="nl-NL" dirty="0"/>
              <a:t>Vervang boter, harde margarine en bak- en braadvetten door </a:t>
            </a:r>
            <a:r>
              <a:rPr lang="nl-NL" b="1" dirty="0"/>
              <a:t>zachte margarine, vloeibaar </a:t>
            </a:r>
            <a:r>
              <a:rPr lang="nl-NL" dirty="0"/>
              <a:t>bak- en braadvet en</a:t>
            </a:r>
          </a:p>
          <a:p>
            <a:r>
              <a:rPr lang="nl-NL" b="1" dirty="0"/>
              <a:t>      plantaardige </a:t>
            </a:r>
            <a:r>
              <a:rPr lang="nl-NL" dirty="0"/>
              <a:t>oliën</a:t>
            </a:r>
          </a:p>
          <a:p>
            <a:pPr marL="285750" indent="-285750">
              <a:buFont typeface="Arial" panose="020B0604020202020204" pitchFamily="34" charset="0"/>
              <a:buChar char="•"/>
            </a:pPr>
            <a:r>
              <a:rPr lang="nl-NL" dirty="0"/>
              <a:t>Vervang ongefilterde door </a:t>
            </a:r>
            <a:r>
              <a:rPr lang="nl-NL" b="1" dirty="0"/>
              <a:t>gefilterde koffie</a:t>
            </a:r>
          </a:p>
          <a:p>
            <a:pPr marL="285750" indent="-285750">
              <a:buFont typeface="Arial" panose="020B0604020202020204" pitchFamily="34" charset="0"/>
              <a:buChar char="•"/>
            </a:pPr>
            <a:r>
              <a:rPr lang="nl-NL" b="1" dirty="0"/>
              <a:t>Beperk</a:t>
            </a:r>
            <a:r>
              <a:rPr lang="nl-NL" dirty="0"/>
              <a:t> consumptie van </a:t>
            </a:r>
            <a:r>
              <a:rPr lang="nl-NL" b="1" dirty="0"/>
              <a:t>rood vlees en met name bewerkt vlees</a:t>
            </a:r>
          </a:p>
          <a:p>
            <a:pPr marL="285750" indent="-285750">
              <a:buFont typeface="Arial" panose="020B0604020202020204" pitchFamily="34" charset="0"/>
              <a:buChar char="•"/>
            </a:pPr>
            <a:r>
              <a:rPr lang="nl-NL" dirty="0"/>
              <a:t>Drink </a:t>
            </a:r>
            <a:r>
              <a:rPr lang="nl-NL" b="1" dirty="0"/>
              <a:t>zo min mogelijk suikerhoudende dranken</a:t>
            </a:r>
          </a:p>
          <a:p>
            <a:pPr marL="285750" indent="-285750">
              <a:buFont typeface="Arial" panose="020B0604020202020204" pitchFamily="34" charset="0"/>
              <a:buChar char="•"/>
            </a:pPr>
            <a:r>
              <a:rPr lang="nl-NL" b="1" dirty="0"/>
              <a:t>Drink geen alcohol </a:t>
            </a:r>
            <a:r>
              <a:rPr lang="nl-NL" dirty="0"/>
              <a:t>of i.i.g. niet meer dan 1 glas per dag</a:t>
            </a:r>
          </a:p>
          <a:p>
            <a:pPr marL="285750" indent="-285750">
              <a:buFont typeface="Arial" panose="020B0604020202020204" pitchFamily="34" charset="0"/>
              <a:buChar char="•"/>
            </a:pPr>
            <a:r>
              <a:rPr lang="nl-NL" b="1" dirty="0"/>
              <a:t>Beperk</a:t>
            </a:r>
            <a:r>
              <a:rPr lang="nl-NL" dirty="0"/>
              <a:t> de inname van </a:t>
            </a:r>
            <a:r>
              <a:rPr lang="nl-NL" b="1" dirty="0"/>
              <a:t>keukenzout</a:t>
            </a:r>
            <a:r>
              <a:rPr lang="nl-NL" dirty="0"/>
              <a:t> tot maximaal 6 gram per dag</a:t>
            </a:r>
          </a:p>
          <a:p>
            <a:pPr marL="285750" indent="-285750">
              <a:buFont typeface="Arial" panose="020B0604020202020204" pitchFamily="34" charset="0"/>
              <a:buChar char="•"/>
            </a:pPr>
            <a:r>
              <a:rPr lang="nl-NL" dirty="0"/>
              <a:t>Het gebruik van voedingsstof </a:t>
            </a:r>
            <a:r>
              <a:rPr lang="nl-NL" b="1" dirty="0"/>
              <a:t>supplementen is niet nodig</a:t>
            </a:r>
            <a:r>
              <a:rPr lang="nl-NL" dirty="0"/>
              <a:t>, behalve voor mensen die tot een </a:t>
            </a:r>
            <a:r>
              <a:rPr lang="nl-NL" b="1" dirty="0"/>
              <a:t>specifieke groep </a:t>
            </a:r>
            <a:r>
              <a:rPr lang="nl-NL" dirty="0"/>
              <a:t>behoren waarvoor een suppletieadvies geldt (of bij een verhoogde behoefte en mogelijke tekorten in de voeding)</a:t>
            </a:r>
          </a:p>
          <a:p>
            <a:pPr marL="285750" indent="-285750">
              <a:buFont typeface="Arial" panose="020B0604020202020204" pitchFamily="34" charset="0"/>
              <a:buChar char="•"/>
            </a:pPr>
            <a:r>
              <a:rPr lang="nl-NL" dirty="0"/>
              <a:t>(</a:t>
            </a:r>
            <a:r>
              <a:rPr lang="nl-NL" b="1" dirty="0"/>
              <a:t>Beperk het aantal eetmomenten </a:t>
            </a:r>
            <a:r>
              <a:rPr lang="nl-NL" dirty="0"/>
              <a:t>(1-4))</a:t>
            </a:r>
          </a:p>
          <a:p>
            <a:pPr marL="285750" indent="-285750">
              <a:buFont typeface="Arial" panose="020B0604020202020204" pitchFamily="34" charset="0"/>
              <a:buChar char="•"/>
            </a:pPr>
            <a:r>
              <a:rPr lang="nl-NL" dirty="0"/>
              <a:t>(</a:t>
            </a:r>
            <a:r>
              <a:rPr lang="nl-NL" b="1" dirty="0"/>
              <a:t>Beperk</a:t>
            </a:r>
            <a:r>
              <a:rPr lang="nl-NL" dirty="0"/>
              <a:t> consumptie van </a:t>
            </a:r>
            <a:r>
              <a:rPr lang="nl-NL" b="1" dirty="0"/>
              <a:t>snoep, koek, gebak en gefrituurd voedsel</a:t>
            </a:r>
            <a:r>
              <a:rPr lang="nl-NL" dirty="0"/>
              <a:t>)</a:t>
            </a:r>
          </a:p>
          <a:p>
            <a:r>
              <a:rPr lang="nl-NL" dirty="0"/>
              <a:t> </a:t>
            </a:r>
          </a:p>
          <a:p>
            <a:endParaRPr lang="nl-NL" dirty="0"/>
          </a:p>
        </p:txBody>
      </p:sp>
      <p:pic>
        <p:nvPicPr>
          <p:cNvPr id="5" name="Afbeelding 4">
            <a:extLst>
              <a:ext uri="{FF2B5EF4-FFF2-40B4-BE49-F238E27FC236}">
                <a16:creationId xmlns:a16="http://schemas.microsoft.com/office/drawing/2014/main" id="{698ABB0C-9DF9-BE62-B7B9-CCFC7C6872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5661" y="397933"/>
            <a:ext cx="1919006" cy="799586"/>
          </a:xfrm>
          <a:prstGeom prst="rect">
            <a:avLst/>
          </a:prstGeom>
        </p:spPr>
      </p:pic>
    </p:spTree>
    <p:extLst>
      <p:ext uri="{BB962C8B-B14F-4D97-AF65-F5344CB8AC3E}">
        <p14:creationId xmlns:p14="http://schemas.microsoft.com/office/powerpoint/2010/main" val="178233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par>
                          <p:cTn id="8" fill="hold">
                            <p:stCondLst>
                              <p:cond delay="3000"/>
                            </p:stCondLst>
                            <p:childTnLst>
                              <p:par>
                                <p:cTn id="9" presetID="42"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anim calcmode="lin" valueType="num">
                                      <p:cBhvr>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5000"/>
                            </p:stCondLst>
                            <p:childTnLst>
                              <p:par>
                                <p:cTn id="15" presetID="31" presetClass="entr" presetSubtype="0"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9"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0" dur="2000"/>
                                        <p:tgtEl>
                                          <p:spTgt spid="3">
                                            <p:txEl>
                                              <p:pRg st="1" end="1"/>
                                            </p:txEl>
                                          </p:spTgt>
                                        </p:tgtEl>
                                      </p:cBhvr>
                                    </p:animEffect>
                                  </p:childTnLst>
                                </p:cTn>
                              </p:par>
                            </p:childTnLst>
                          </p:cTn>
                        </p:par>
                        <p:par>
                          <p:cTn id="21" fill="hold">
                            <p:stCondLst>
                              <p:cond delay="7000"/>
                            </p:stCondLst>
                            <p:childTnLst>
                              <p:par>
                                <p:cTn id="22" presetID="31" presetClass="entr" presetSubtype="0" fill="hold"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6"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7" dur="2000"/>
                                        <p:tgtEl>
                                          <p:spTgt spid="3">
                                            <p:txEl>
                                              <p:pRg st="2" end="2"/>
                                            </p:txEl>
                                          </p:spTgt>
                                        </p:tgtEl>
                                      </p:cBhvr>
                                    </p:animEffect>
                                  </p:childTnLst>
                                </p:cTn>
                              </p:par>
                            </p:childTnLst>
                          </p:cTn>
                        </p:par>
                        <p:par>
                          <p:cTn id="28" fill="hold">
                            <p:stCondLst>
                              <p:cond delay="9000"/>
                            </p:stCondLst>
                            <p:childTnLst>
                              <p:par>
                                <p:cTn id="29" presetID="31" presetClass="entr" presetSubtype="0" fill="hold"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2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2000"/>
                                        <p:tgtEl>
                                          <p:spTgt spid="3">
                                            <p:txEl>
                                              <p:pRg st="3" end="3"/>
                                            </p:txEl>
                                          </p:spTgt>
                                        </p:tgtEl>
                                      </p:cBhvr>
                                    </p:animEffect>
                                  </p:childTnLst>
                                </p:cTn>
                              </p:par>
                            </p:childTnLst>
                          </p:cTn>
                        </p:par>
                        <p:par>
                          <p:cTn id="35" fill="hold">
                            <p:stCondLst>
                              <p:cond delay="11000"/>
                            </p:stCondLst>
                            <p:childTnLst>
                              <p:par>
                                <p:cTn id="36" presetID="31" presetClass="entr" presetSubtype="0" fill="hold" nodeType="after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0" dur="2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1" dur="2000"/>
                                        <p:tgtEl>
                                          <p:spTgt spid="3">
                                            <p:txEl>
                                              <p:pRg st="4" end="4"/>
                                            </p:txEl>
                                          </p:spTgt>
                                        </p:tgtEl>
                                      </p:cBhvr>
                                    </p:animEffect>
                                  </p:childTnLst>
                                </p:cTn>
                              </p:par>
                            </p:childTnLst>
                          </p:cTn>
                        </p:par>
                        <p:par>
                          <p:cTn id="42" fill="hold">
                            <p:stCondLst>
                              <p:cond delay="13000"/>
                            </p:stCondLst>
                            <p:childTnLst>
                              <p:par>
                                <p:cTn id="43" presetID="31" presetClass="entr" presetSubtype="0" fill="hold" nodeType="after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p:cTn id="45"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6"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7" dur="2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8" dur="2000"/>
                                        <p:tgtEl>
                                          <p:spTgt spid="3">
                                            <p:txEl>
                                              <p:pRg st="5" end="5"/>
                                            </p:txEl>
                                          </p:spTgt>
                                        </p:tgtEl>
                                      </p:cBhvr>
                                    </p:animEffect>
                                  </p:childTnLst>
                                </p:cTn>
                              </p:par>
                            </p:childTnLst>
                          </p:cTn>
                        </p:par>
                        <p:par>
                          <p:cTn id="49" fill="hold">
                            <p:stCondLst>
                              <p:cond delay="15000"/>
                            </p:stCondLst>
                            <p:childTnLst>
                              <p:par>
                                <p:cTn id="50" presetID="31" presetClass="entr" presetSubtype="0" fill="hold" nodeType="after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 calcmode="lin" valueType="num">
                                      <p:cBhvr>
                                        <p:cTn id="52"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3"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4" dur="2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5" dur="2000"/>
                                        <p:tgtEl>
                                          <p:spTgt spid="3">
                                            <p:txEl>
                                              <p:pRg st="6" end="6"/>
                                            </p:txEl>
                                          </p:spTgt>
                                        </p:tgtEl>
                                      </p:cBhvr>
                                    </p:animEffect>
                                  </p:childTnLst>
                                </p:cTn>
                              </p:par>
                            </p:childTnLst>
                          </p:cTn>
                        </p:par>
                        <p:par>
                          <p:cTn id="56" fill="hold">
                            <p:stCondLst>
                              <p:cond delay="17000"/>
                            </p:stCondLst>
                            <p:childTnLst>
                              <p:par>
                                <p:cTn id="57" presetID="31" presetClass="entr" presetSubtype="0" fill="hold" nodeType="after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 calcmode="lin" valueType="num">
                                      <p:cBhvr>
                                        <p:cTn id="59"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0" dur="2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1" dur="2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2" dur="2000"/>
                                        <p:tgtEl>
                                          <p:spTgt spid="3">
                                            <p:txEl>
                                              <p:pRg st="7" end="7"/>
                                            </p:txEl>
                                          </p:spTgt>
                                        </p:tgtEl>
                                      </p:cBhvr>
                                    </p:animEffect>
                                  </p:childTnLst>
                                </p:cTn>
                              </p:par>
                            </p:childTnLst>
                          </p:cTn>
                        </p:par>
                        <p:par>
                          <p:cTn id="63" fill="hold">
                            <p:stCondLst>
                              <p:cond delay="19000"/>
                            </p:stCondLst>
                            <p:childTnLst>
                              <p:par>
                                <p:cTn id="64" presetID="31" presetClass="entr" presetSubtype="0" fill="hold" nodeType="afterEffect">
                                  <p:stCondLst>
                                    <p:cond delay="0"/>
                                  </p:stCondLst>
                                  <p:childTnLst>
                                    <p:set>
                                      <p:cBhvr>
                                        <p:cTn id="65" dur="1" fill="hold">
                                          <p:stCondLst>
                                            <p:cond delay="0"/>
                                          </p:stCondLst>
                                        </p:cTn>
                                        <p:tgtEl>
                                          <p:spTgt spid="3">
                                            <p:txEl>
                                              <p:pRg st="8" end="8"/>
                                            </p:txEl>
                                          </p:spTgt>
                                        </p:tgtEl>
                                        <p:attrNameLst>
                                          <p:attrName>style.visibility</p:attrName>
                                        </p:attrNameLst>
                                      </p:cBhvr>
                                      <p:to>
                                        <p:strVal val="visible"/>
                                      </p:to>
                                    </p:set>
                                    <p:anim calcmode="lin" valueType="num">
                                      <p:cBhvr>
                                        <p:cTn id="66" dur="2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7" dur="2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68" dur="2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69" dur="2000"/>
                                        <p:tgtEl>
                                          <p:spTgt spid="3">
                                            <p:txEl>
                                              <p:pRg st="8" end="8"/>
                                            </p:txEl>
                                          </p:spTgt>
                                        </p:tgtEl>
                                      </p:cBhvr>
                                    </p:animEffect>
                                  </p:childTnLst>
                                </p:cTn>
                              </p:par>
                            </p:childTnLst>
                          </p:cTn>
                        </p:par>
                        <p:par>
                          <p:cTn id="70" fill="hold">
                            <p:stCondLst>
                              <p:cond delay="21000"/>
                            </p:stCondLst>
                            <p:childTnLst>
                              <p:par>
                                <p:cTn id="71" presetID="31" presetClass="entr" presetSubtype="0" fill="hold" nodeType="afterEffect">
                                  <p:stCondLst>
                                    <p:cond delay="0"/>
                                  </p:stCondLst>
                                  <p:childTnLst>
                                    <p:set>
                                      <p:cBhvr>
                                        <p:cTn id="72" dur="1" fill="hold">
                                          <p:stCondLst>
                                            <p:cond delay="0"/>
                                          </p:stCondLst>
                                        </p:cTn>
                                        <p:tgtEl>
                                          <p:spTgt spid="3">
                                            <p:txEl>
                                              <p:pRg st="9" end="9"/>
                                            </p:txEl>
                                          </p:spTgt>
                                        </p:tgtEl>
                                        <p:attrNameLst>
                                          <p:attrName>style.visibility</p:attrName>
                                        </p:attrNameLst>
                                      </p:cBhvr>
                                      <p:to>
                                        <p:strVal val="visible"/>
                                      </p:to>
                                    </p:set>
                                    <p:anim calcmode="lin" valueType="num">
                                      <p:cBhvr>
                                        <p:cTn id="73" dur="3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4" dur="3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75" dur="3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76" dur="3000"/>
                                        <p:tgtEl>
                                          <p:spTgt spid="3">
                                            <p:txEl>
                                              <p:pRg st="9" end="9"/>
                                            </p:txEl>
                                          </p:spTgt>
                                        </p:tgtEl>
                                      </p:cBhvr>
                                    </p:animEffect>
                                  </p:childTnLst>
                                </p:cTn>
                              </p:par>
                              <p:par>
                                <p:cTn id="77" presetID="31" presetClass="entr" presetSubtype="0" fill="hold" nodeType="withEffect">
                                  <p:stCondLst>
                                    <p:cond delay="1000"/>
                                  </p:stCondLst>
                                  <p:childTnLst>
                                    <p:set>
                                      <p:cBhvr>
                                        <p:cTn id="78" dur="1" fill="hold">
                                          <p:stCondLst>
                                            <p:cond delay="0"/>
                                          </p:stCondLst>
                                        </p:cTn>
                                        <p:tgtEl>
                                          <p:spTgt spid="3">
                                            <p:txEl>
                                              <p:pRg st="10" end="10"/>
                                            </p:txEl>
                                          </p:spTgt>
                                        </p:tgtEl>
                                        <p:attrNameLst>
                                          <p:attrName>style.visibility</p:attrName>
                                        </p:attrNameLst>
                                      </p:cBhvr>
                                      <p:to>
                                        <p:strVal val="visible"/>
                                      </p:to>
                                    </p:set>
                                    <p:anim calcmode="lin" valueType="num">
                                      <p:cBhvr>
                                        <p:cTn id="79" dur="3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80" dur="3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81" dur="3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82" dur="3000"/>
                                        <p:tgtEl>
                                          <p:spTgt spid="3">
                                            <p:txEl>
                                              <p:pRg st="10" end="10"/>
                                            </p:txEl>
                                          </p:spTgt>
                                        </p:tgtEl>
                                      </p:cBhvr>
                                    </p:animEffect>
                                  </p:childTnLst>
                                </p:cTn>
                              </p:par>
                            </p:childTnLst>
                          </p:cTn>
                        </p:par>
                        <p:par>
                          <p:cTn id="83" fill="hold">
                            <p:stCondLst>
                              <p:cond delay="25000"/>
                            </p:stCondLst>
                            <p:childTnLst>
                              <p:par>
                                <p:cTn id="84" presetID="31" presetClass="entr" presetSubtype="0" fill="hold" nodeType="afterEffect">
                                  <p:stCondLst>
                                    <p:cond delay="0"/>
                                  </p:stCondLst>
                                  <p:childTnLst>
                                    <p:set>
                                      <p:cBhvr>
                                        <p:cTn id="85" dur="1" fill="hold">
                                          <p:stCondLst>
                                            <p:cond delay="0"/>
                                          </p:stCondLst>
                                        </p:cTn>
                                        <p:tgtEl>
                                          <p:spTgt spid="3">
                                            <p:txEl>
                                              <p:pRg st="11" end="11"/>
                                            </p:txEl>
                                          </p:spTgt>
                                        </p:tgtEl>
                                        <p:attrNameLst>
                                          <p:attrName>style.visibility</p:attrName>
                                        </p:attrNameLst>
                                      </p:cBhvr>
                                      <p:to>
                                        <p:strVal val="visible"/>
                                      </p:to>
                                    </p:set>
                                    <p:anim calcmode="lin" valueType="num">
                                      <p:cBhvr>
                                        <p:cTn id="86" dur="2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87" dur="20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88" dur="2000" fill="hold"/>
                                        <p:tgtEl>
                                          <p:spTgt spid="3">
                                            <p:txEl>
                                              <p:pRg st="11" end="11"/>
                                            </p:txEl>
                                          </p:spTgt>
                                        </p:tgtEl>
                                        <p:attrNameLst>
                                          <p:attrName>style.rotation</p:attrName>
                                        </p:attrNameLst>
                                      </p:cBhvr>
                                      <p:tavLst>
                                        <p:tav tm="0">
                                          <p:val>
                                            <p:fltVal val="90"/>
                                          </p:val>
                                        </p:tav>
                                        <p:tav tm="100000">
                                          <p:val>
                                            <p:fltVal val="0"/>
                                          </p:val>
                                        </p:tav>
                                      </p:tavLst>
                                    </p:anim>
                                    <p:animEffect transition="in" filter="fade">
                                      <p:cBhvr>
                                        <p:cTn id="89" dur="2000"/>
                                        <p:tgtEl>
                                          <p:spTgt spid="3">
                                            <p:txEl>
                                              <p:pRg st="11" end="11"/>
                                            </p:txEl>
                                          </p:spTgt>
                                        </p:tgtEl>
                                      </p:cBhvr>
                                    </p:animEffect>
                                  </p:childTnLst>
                                </p:cTn>
                              </p:par>
                            </p:childTnLst>
                          </p:cTn>
                        </p:par>
                        <p:par>
                          <p:cTn id="90" fill="hold">
                            <p:stCondLst>
                              <p:cond delay="27000"/>
                            </p:stCondLst>
                            <p:childTnLst>
                              <p:par>
                                <p:cTn id="91" presetID="31" presetClass="entr" presetSubtype="0" fill="hold" nodeType="afterEffect">
                                  <p:stCondLst>
                                    <p:cond delay="0"/>
                                  </p:stCondLst>
                                  <p:childTnLst>
                                    <p:set>
                                      <p:cBhvr>
                                        <p:cTn id="92" dur="1" fill="hold">
                                          <p:stCondLst>
                                            <p:cond delay="0"/>
                                          </p:stCondLst>
                                        </p:cTn>
                                        <p:tgtEl>
                                          <p:spTgt spid="3">
                                            <p:txEl>
                                              <p:pRg st="12" end="12"/>
                                            </p:txEl>
                                          </p:spTgt>
                                        </p:tgtEl>
                                        <p:attrNameLst>
                                          <p:attrName>style.visibility</p:attrName>
                                        </p:attrNameLst>
                                      </p:cBhvr>
                                      <p:to>
                                        <p:strVal val="visible"/>
                                      </p:to>
                                    </p:set>
                                    <p:anim calcmode="lin" valueType="num">
                                      <p:cBhvr>
                                        <p:cTn id="93" dur="20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94" dur="2000" fill="hold"/>
                                        <p:tgtEl>
                                          <p:spTgt spid="3">
                                            <p:txEl>
                                              <p:pRg st="12" end="12"/>
                                            </p:txEl>
                                          </p:spTgt>
                                        </p:tgtEl>
                                        <p:attrNameLst>
                                          <p:attrName>ppt_h</p:attrName>
                                        </p:attrNameLst>
                                      </p:cBhvr>
                                      <p:tavLst>
                                        <p:tav tm="0">
                                          <p:val>
                                            <p:fltVal val="0"/>
                                          </p:val>
                                        </p:tav>
                                        <p:tav tm="100000">
                                          <p:val>
                                            <p:strVal val="#ppt_h"/>
                                          </p:val>
                                        </p:tav>
                                      </p:tavLst>
                                    </p:anim>
                                    <p:anim calcmode="lin" valueType="num">
                                      <p:cBhvr>
                                        <p:cTn id="95" dur="2000" fill="hold"/>
                                        <p:tgtEl>
                                          <p:spTgt spid="3">
                                            <p:txEl>
                                              <p:pRg st="12" end="12"/>
                                            </p:txEl>
                                          </p:spTgt>
                                        </p:tgtEl>
                                        <p:attrNameLst>
                                          <p:attrName>style.rotation</p:attrName>
                                        </p:attrNameLst>
                                      </p:cBhvr>
                                      <p:tavLst>
                                        <p:tav tm="0">
                                          <p:val>
                                            <p:fltVal val="90"/>
                                          </p:val>
                                        </p:tav>
                                        <p:tav tm="100000">
                                          <p:val>
                                            <p:fltVal val="0"/>
                                          </p:val>
                                        </p:tav>
                                      </p:tavLst>
                                    </p:anim>
                                    <p:animEffect transition="in" filter="fade">
                                      <p:cBhvr>
                                        <p:cTn id="96" dur="2000"/>
                                        <p:tgtEl>
                                          <p:spTgt spid="3">
                                            <p:txEl>
                                              <p:pRg st="12" end="12"/>
                                            </p:txEl>
                                          </p:spTgt>
                                        </p:tgtEl>
                                      </p:cBhvr>
                                    </p:animEffect>
                                  </p:childTnLst>
                                </p:cTn>
                              </p:par>
                            </p:childTnLst>
                          </p:cTn>
                        </p:par>
                        <p:par>
                          <p:cTn id="97" fill="hold">
                            <p:stCondLst>
                              <p:cond delay="29000"/>
                            </p:stCondLst>
                            <p:childTnLst>
                              <p:par>
                                <p:cTn id="98" presetID="31" presetClass="entr" presetSubtype="0" fill="hold" nodeType="afterEffect">
                                  <p:stCondLst>
                                    <p:cond delay="0"/>
                                  </p:stCondLst>
                                  <p:childTnLst>
                                    <p:set>
                                      <p:cBhvr>
                                        <p:cTn id="99" dur="1" fill="hold">
                                          <p:stCondLst>
                                            <p:cond delay="0"/>
                                          </p:stCondLst>
                                        </p:cTn>
                                        <p:tgtEl>
                                          <p:spTgt spid="3">
                                            <p:txEl>
                                              <p:pRg st="13" end="13"/>
                                            </p:txEl>
                                          </p:spTgt>
                                        </p:tgtEl>
                                        <p:attrNameLst>
                                          <p:attrName>style.visibility</p:attrName>
                                        </p:attrNameLst>
                                      </p:cBhvr>
                                      <p:to>
                                        <p:strVal val="visible"/>
                                      </p:to>
                                    </p:set>
                                    <p:anim calcmode="lin" valueType="num">
                                      <p:cBhvr>
                                        <p:cTn id="100" dur="20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101" dur="2000" fill="hold"/>
                                        <p:tgtEl>
                                          <p:spTgt spid="3">
                                            <p:txEl>
                                              <p:pRg st="13" end="13"/>
                                            </p:txEl>
                                          </p:spTgt>
                                        </p:tgtEl>
                                        <p:attrNameLst>
                                          <p:attrName>ppt_h</p:attrName>
                                        </p:attrNameLst>
                                      </p:cBhvr>
                                      <p:tavLst>
                                        <p:tav tm="0">
                                          <p:val>
                                            <p:fltVal val="0"/>
                                          </p:val>
                                        </p:tav>
                                        <p:tav tm="100000">
                                          <p:val>
                                            <p:strVal val="#ppt_h"/>
                                          </p:val>
                                        </p:tav>
                                      </p:tavLst>
                                    </p:anim>
                                    <p:anim calcmode="lin" valueType="num">
                                      <p:cBhvr>
                                        <p:cTn id="102" dur="2000" fill="hold"/>
                                        <p:tgtEl>
                                          <p:spTgt spid="3">
                                            <p:txEl>
                                              <p:pRg st="13" end="13"/>
                                            </p:txEl>
                                          </p:spTgt>
                                        </p:tgtEl>
                                        <p:attrNameLst>
                                          <p:attrName>style.rotation</p:attrName>
                                        </p:attrNameLst>
                                      </p:cBhvr>
                                      <p:tavLst>
                                        <p:tav tm="0">
                                          <p:val>
                                            <p:fltVal val="90"/>
                                          </p:val>
                                        </p:tav>
                                        <p:tav tm="100000">
                                          <p:val>
                                            <p:fltVal val="0"/>
                                          </p:val>
                                        </p:tav>
                                      </p:tavLst>
                                    </p:anim>
                                    <p:animEffect transition="in" filter="fade">
                                      <p:cBhvr>
                                        <p:cTn id="103" dur="2000"/>
                                        <p:tgtEl>
                                          <p:spTgt spid="3">
                                            <p:txEl>
                                              <p:pRg st="13" end="13"/>
                                            </p:txEl>
                                          </p:spTgt>
                                        </p:tgtEl>
                                      </p:cBhvr>
                                    </p:animEffect>
                                  </p:childTnLst>
                                </p:cTn>
                              </p:par>
                            </p:childTnLst>
                          </p:cTn>
                        </p:par>
                        <p:par>
                          <p:cTn id="104" fill="hold">
                            <p:stCondLst>
                              <p:cond delay="31000"/>
                            </p:stCondLst>
                            <p:childTnLst>
                              <p:par>
                                <p:cTn id="105" presetID="31" presetClass="entr" presetSubtype="0" fill="hold" nodeType="afterEffect">
                                  <p:stCondLst>
                                    <p:cond delay="0"/>
                                  </p:stCondLst>
                                  <p:childTnLst>
                                    <p:set>
                                      <p:cBhvr>
                                        <p:cTn id="106" dur="1" fill="hold">
                                          <p:stCondLst>
                                            <p:cond delay="0"/>
                                          </p:stCondLst>
                                        </p:cTn>
                                        <p:tgtEl>
                                          <p:spTgt spid="3">
                                            <p:txEl>
                                              <p:pRg st="14" end="14"/>
                                            </p:txEl>
                                          </p:spTgt>
                                        </p:tgtEl>
                                        <p:attrNameLst>
                                          <p:attrName>style.visibility</p:attrName>
                                        </p:attrNameLst>
                                      </p:cBhvr>
                                      <p:to>
                                        <p:strVal val="visible"/>
                                      </p:to>
                                    </p:set>
                                    <p:anim calcmode="lin" valueType="num">
                                      <p:cBhvr>
                                        <p:cTn id="107" dur="2000" fill="hold"/>
                                        <p:tgtEl>
                                          <p:spTgt spid="3">
                                            <p:txEl>
                                              <p:pRg st="14" end="14"/>
                                            </p:txEl>
                                          </p:spTgt>
                                        </p:tgtEl>
                                        <p:attrNameLst>
                                          <p:attrName>ppt_w</p:attrName>
                                        </p:attrNameLst>
                                      </p:cBhvr>
                                      <p:tavLst>
                                        <p:tav tm="0">
                                          <p:val>
                                            <p:fltVal val="0"/>
                                          </p:val>
                                        </p:tav>
                                        <p:tav tm="100000">
                                          <p:val>
                                            <p:strVal val="#ppt_w"/>
                                          </p:val>
                                        </p:tav>
                                      </p:tavLst>
                                    </p:anim>
                                    <p:anim calcmode="lin" valueType="num">
                                      <p:cBhvr>
                                        <p:cTn id="108" dur="2000" fill="hold"/>
                                        <p:tgtEl>
                                          <p:spTgt spid="3">
                                            <p:txEl>
                                              <p:pRg st="14" end="14"/>
                                            </p:txEl>
                                          </p:spTgt>
                                        </p:tgtEl>
                                        <p:attrNameLst>
                                          <p:attrName>ppt_h</p:attrName>
                                        </p:attrNameLst>
                                      </p:cBhvr>
                                      <p:tavLst>
                                        <p:tav tm="0">
                                          <p:val>
                                            <p:fltVal val="0"/>
                                          </p:val>
                                        </p:tav>
                                        <p:tav tm="100000">
                                          <p:val>
                                            <p:strVal val="#ppt_h"/>
                                          </p:val>
                                        </p:tav>
                                      </p:tavLst>
                                    </p:anim>
                                    <p:anim calcmode="lin" valueType="num">
                                      <p:cBhvr>
                                        <p:cTn id="109" dur="2000" fill="hold"/>
                                        <p:tgtEl>
                                          <p:spTgt spid="3">
                                            <p:txEl>
                                              <p:pRg st="14" end="14"/>
                                            </p:txEl>
                                          </p:spTgt>
                                        </p:tgtEl>
                                        <p:attrNameLst>
                                          <p:attrName>style.rotation</p:attrName>
                                        </p:attrNameLst>
                                      </p:cBhvr>
                                      <p:tavLst>
                                        <p:tav tm="0">
                                          <p:val>
                                            <p:fltVal val="90"/>
                                          </p:val>
                                        </p:tav>
                                        <p:tav tm="100000">
                                          <p:val>
                                            <p:fltVal val="0"/>
                                          </p:val>
                                        </p:tav>
                                      </p:tavLst>
                                    </p:anim>
                                    <p:animEffect transition="in" filter="fade">
                                      <p:cBhvr>
                                        <p:cTn id="110" dur="2000"/>
                                        <p:tgtEl>
                                          <p:spTgt spid="3">
                                            <p:txEl>
                                              <p:pRg st="14" end="14"/>
                                            </p:txEl>
                                          </p:spTgt>
                                        </p:tgtEl>
                                      </p:cBhvr>
                                    </p:animEffect>
                                  </p:childTnLst>
                                </p:cTn>
                              </p:par>
                            </p:childTnLst>
                          </p:cTn>
                        </p:par>
                        <p:par>
                          <p:cTn id="111" fill="hold">
                            <p:stCondLst>
                              <p:cond delay="33000"/>
                            </p:stCondLst>
                            <p:childTnLst>
                              <p:par>
                                <p:cTn id="112" presetID="31" presetClass="entr" presetSubtype="0" fill="hold" nodeType="afterEffect">
                                  <p:stCondLst>
                                    <p:cond delay="0"/>
                                  </p:stCondLst>
                                  <p:childTnLst>
                                    <p:set>
                                      <p:cBhvr>
                                        <p:cTn id="113" dur="1" fill="hold">
                                          <p:stCondLst>
                                            <p:cond delay="0"/>
                                          </p:stCondLst>
                                        </p:cTn>
                                        <p:tgtEl>
                                          <p:spTgt spid="3">
                                            <p:txEl>
                                              <p:pRg st="15" end="15"/>
                                            </p:txEl>
                                          </p:spTgt>
                                        </p:tgtEl>
                                        <p:attrNameLst>
                                          <p:attrName>style.visibility</p:attrName>
                                        </p:attrNameLst>
                                      </p:cBhvr>
                                      <p:to>
                                        <p:strVal val="visible"/>
                                      </p:to>
                                    </p:set>
                                    <p:anim calcmode="lin" valueType="num">
                                      <p:cBhvr>
                                        <p:cTn id="114" dur="2000" fill="hold"/>
                                        <p:tgtEl>
                                          <p:spTgt spid="3">
                                            <p:txEl>
                                              <p:pRg st="15" end="15"/>
                                            </p:txEl>
                                          </p:spTgt>
                                        </p:tgtEl>
                                        <p:attrNameLst>
                                          <p:attrName>ppt_w</p:attrName>
                                        </p:attrNameLst>
                                      </p:cBhvr>
                                      <p:tavLst>
                                        <p:tav tm="0">
                                          <p:val>
                                            <p:fltVal val="0"/>
                                          </p:val>
                                        </p:tav>
                                        <p:tav tm="100000">
                                          <p:val>
                                            <p:strVal val="#ppt_w"/>
                                          </p:val>
                                        </p:tav>
                                      </p:tavLst>
                                    </p:anim>
                                    <p:anim calcmode="lin" valueType="num">
                                      <p:cBhvr>
                                        <p:cTn id="115" dur="2000" fill="hold"/>
                                        <p:tgtEl>
                                          <p:spTgt spid="3">
                                            <p:txEl>
                                              <p:pRg st="15" end="15"/>
                                            </p:txEl>
                                          </p:spTgt>
                                        </p:tgtEl>
                                        <p:attrNameLst>
                                          <p:attrName>ppt_h</p:attrName>
                                        </p:attrNameLst>
                                      </p:cBhvr>
                                      <p:tavLst>
                                        <p:tav tm="0">
                                          <p:val>
                                            <p:fltVal val="0"/>
                                          </p:val>
                                        </p:tav>
                                        <p:tav tm="100000">
                                          <p:val>
                                            <p:strVal val="#ppt_h"/>
                                          </p:val>
                                        </p:tav>
                                      </p:tavLst>
                                    </p:anim>
                                    <p:anim calcmode="lin" valueType="num">
                                      <p:cBhvr>
                                        <p:cTn id="116" dur="2000" fill="hold"/>
                                        <p:tgtEl>
                                          <p:spTgt spid="3">
                                            <p:txEl>
                                              <p:pRg st="15" end="15"/>
                                            </p:txEl>
                                          </p:spTgt>
                                        </p:tgtEl>
                                        <p:attrNameLst>
                                          <p:attrName>style.rotation</p:attrName>
                                        </p:attrNameLst>
                                      </p:cBhvr>
                                      <p:tavLst>
                                        <p:tav tm="0">
                                          <p:val>
                                            <p:fltVal val="90"/>
                                          </p:val>
                                        </p:tav>
                                        <p:tav tm="100000">
                                          <p:val>
                                            <p:fltVal val="0"/>
                                          </p:val>
                                        </p:tav>
                                      </p:tavLst>
                                    </p:anim>
                                    <p:animEffect transition="in" filter="fade">
                                      <p:cBhvr>
                                        <p:cTn id="117" dur="2000"/>
                                        <p:tgtEl>
                                          <p:spTgt spid="3">
                                            <p:txEl>
                                              <p:pRg st="15" end="15"/>
                                            </p:txEl>
                                          </p:spTgt>
                                        </p:tgtEl>
                                      </p:cBhvr>
                                    </p:animEffect>
                                  </p:childTnLst>
                                </p:cTn>
                              </p:par>
                            </p:childTnLst>
                          </p:cTn>
                        </p:par>
                        <p:par>
                          <p:cTn id="118" fill="hold">
                            <p:stCondLst>
                              <p:cond delay="35000"/>
                            </p:stCondLst>
                            <p:childTnLst>
                              <p:par>
                                <p:cTn id="119" presetID="31" presetClass="entr" presetSubtype="0" fill="hold" nodeType="afterEffect">
                                  <p:stCondLst>
                                    <p:cond delay="0"/>
                                  </p:stCondLst>
                                  <p:childTnLst>
                                    <p:set>
                                      <p:cBhvr>
                                        <p:cTn id="120" dur="1" fill="hold">
                                          <p:stCondLst>
                                            <p:cond delay="0"/>
                                          </p:stCondLst>
                                        </p:cTn>
                                        <p:tgtEl>
                                          <p:spTgt spid="3">
                                            <p:txEl>
                                              <p:pRg st="16" end="16"/>
                                            </p:txEl>
                                          </p:spTgt>
                                        </p:tgtEl>
                                        <p:attrNameLst>
                                          <p:attrName>style.visibility</p:attrName>
                                        </p:attrNameLst>
                                      </p:cBhvr>
                                      <p:to>
                                        <p:strVal val="visible"/>
                                      </p:to>
                                    </p:set>
                                    <p:anim calcmode="lin" valueType="num">
                                      <p:cBhvr>
                                        <p:cTn id="121" dur="3000" fill="hold"/>
                                        <p:tgtEl>
                                          <p:spTgt spid="3">
                                            <p:txEl>
                                              <p:pRg st="16" end="16"/>
                                            </p:txEl>
                                          </p:spTgt>
                                        </p:tgtEl>
                                        <p:attrNameLst>
                                          <p:attrName>ppt_w</p:attrName>
                                        </p:attrNameLst>
                                      </p:cBhvr>
                                      <p:tavLst>
                                        <p:tav tm="0">
                                          <p:val>
                                            <p:fltVal val="0"/>
                                          </p:val>
                                        </p:tav>
                                        <p:tav tm="100000">
                                          <p:val>
                                            <p:strVal val="#ppt_w"/>
                                          </p:val>
                                        </p:tav>
                                      </p:tavLst>
                                    </p:anim>
                                    <p:anim calcmode="lin" valueType="num">
                                      <p:cBhvr>
                                        <p:cTn id="122" dur="3000" fill="hold"/>
                                        <p:tgtEl>
                                          <p:spTgt spid="3">
                                            <p:txEl>
                                              <p:pRg st="16" end="16"/>
                                            </p:txEl>
                                          </p:spTgt>
                                        </p:tgtEl>
                                        <p:attrNameLst>
                                          <p:attrName>ppt_h</p:attrName>
                                        </p:attrNameLst>
                                      </p:cBhvr>
                                      <p:tavLst>
                                        <p:tav tm="0">
                                          <p:val>
                                            <p:fltVal val="0"/>
                                          </p:val>
                                        </p:tav>
                                        <p:tav tm="100000">
                                          <p:val>
                                            <p:strVal val="#ppt_h"/>
                                          </p:val>
                                        </p:tav>
                                      </p:tavLst>
                                    </p:anim>
                                    <p:anim calcmode="lin" valueType="num">
                                      <p:cBhvr>
                                        <p:cTn id="123" dur="3000" fill="hold"/>
                                        <p:tgtEl>
                                          <p:spTgt spid="3">
                                            <p:txEl>
                                              <p:pRg st="16" end="16"/>
                                            </p:txEl>
                                          </p:spTgt>
                                        </p:tgtEl>
                                        <p:attrNameLst>
                                          <p:attrName>style.rotation</p:attrName>
                                        </p:attrNameLst>
                                      </p:cBhvr>
                                      <p:tavLst>
                                        <p:tav tm="0">
                                          <p:val>
                                            <p:fltVal val="90"/>
                                          </p:val>
                                        </p:tav>
                                        <p:tav tm="100000">
                                          <p:val>
                                            <p:fltVal val="0"/>
                                          </p:val>
                                        </p:tav>
                                      </p:tavLst>
                                    </p:anim>
                                    <p:animEffect transition="in" filter="fade">
                                      <p:cBhvr>
                                        <p:cTn id="124" dur="3000"/>
                                        <p:tgtEl>
                                          <p:spTgt spid="3">
                                            <p:txEl>
                                              <p:pRg st="16" end="16"/>
                                            </p:txEl>
                                          </p:spTgt>
                                        </p:tgtEl>
                                      </p:cBhvr>
                                    </p:animEffect>
                                  </p:childTnLst>
                                </p:cTn>
                              </p:par>
                            </p:childTnLst>
                          </p:cTn>
                        </p:par>
                        <p:par>
                          <p:cTn id="125" fill="hold">
                            <p:stCondLst>
                              <p:cond delay="38000"/>
                            </p:stCondLst>
                            <p:childTnLst>
                              <p:par>
                                <p:cTn id="126" presetID="31" presetClass="entr" presetSubtype="0" fill="hold" nodeType="afterEffect">
                                  <p:stCondLst>
                                    <p:cond delay="0"/>
                                  </p:stCondLst>
                                  <p:childTnLst>
                                    <p:set>
                                      <p:cBhvr>
                                        <p:cTn id="127" dur="1" fill="hold">
                                          <p:stCondLst>
                                            <p:cond delay="0"/>
                                          </p:stCondLst>
                                        </p:cTn>
                                        <p:tgtEl>
                                          <p:spTgt spid="3">
                                            <p:txEl>
                                              <p:pRg st="17" end="17"/>
                                            </p:txEl>
                                          </p:spTgt>
                                        </p:tgtEl>
                                        <p:attrNameLst>
                                          <p:attrName>style.visibility</p:attrName>
                                        </p:attrNameLst>
                                      </p:cBhvr>
                                      <p:to>
                                        <p:strVal val="visible"/>
                                      </p:to>
                                    </p:set>
                                    <p:anim calcmode="lin" valueType="num">
                                      <p:cBhvr>
                                        <p:cTn id="128" dur="2000" fill="hold"/>
                                        <p:tgtEl>
                                          <p:spTgt spid="3">
                                            <p:txEl>
                                              <p:pRg st="17" end="17"/>
                                            </p:txEl>
                                          </p:spTgt>
                                        </p:tgtEl>
                                        <p:attrNameLst>
                                          <p:attrName>ppt_w</p:attrName>
                                        </p:attrNameLst>
                                      </p:cBhvr>
                                      <p:tavLst>
                                        <p:tav tm="0">
                                          <p:val>
                                            <p:fltVal val="0"/>
                                          </p:val>
                                        </p:tav>
                                        <p:tav tm="100000">
                                          <p:val>
                                            <p:strVal val="#ppt_w"/>
                                          </p:val>
                                        </p:tav>
                                      </p:tavLst>
                                    </p:anim>
                                    <p:anim calcmode="lin" valueType="num">
                                      <p:cBhvr>
                                        <p:cTn id="129" dur="2000" fill="hold"/>
                                        <p:tgtEl>
                                          <p:spTgt spid="3">
                                            <p:txEl>
                                              <p:pRg st="17" end="17"/>
                                            </p:txEl>
                                          </p:spTgt>
                                        </p:tgtEl>
                                        <p:attrNameLst>
                                          <p:attrName>ppt_h</p:attrName>
                                        </p:attrNameLst>
                                      </p:cBhvr>
                                      <p:tavLst>
                                        <p:tav tm="0">
                                          <p:val>
                                            <p:fltVal val="0"/>
                                          </p:val>
                                        </p:tav>
                                        <p:tav tm="100000">
                                          <p:val>
                                            <p:strVal val="#ppt_h"/>
                                          </p:val>
                                        </p:tav>
                                      </p:tavLst>
                                    </p:anim>
                                    <p:anim calcmode="lin" valueType="num">
                                      <p:cBhvr>
                                        <p:cTn id="130" dur="2000" fill="hold"/>
                                        <p:tgtEl>
                                          <p:spTgt spid="3">
                                            <p:txEl>
                                              <p:pRg st="17" end="17"/>
                                            </p:txEl>
                                          </p:spTgt>
                                        </p:tgtEl>
                                        <p:attrNameLst>
                                          <p:attrName>style.rotation</p:attrName>
                                        </p:attrNameLst>
                                      </p:cBhvr>
                                      <p:tavLst>
                                        <p:tav tm="0">
                                          <p:val>
                                            <p:fltVal val="90"/>
                                          </p:val>
                                        </p:tav>
                                        <p:tav tm="100000">
                                          <p:val>
                                            <p:fltVal val="0"/>
                                          </p:val>
                                        </p:tav>
                                      </p:tavLst>
                                    </p:anim>
                                    <p:animEffect transition="in" filter="fade">
                                      <p:cBhvr>
                                        <p:cTn id="131" dur="2000"/>
                                        <p:tgtEl>
                                          <p:spTgt spid="3">
                                            <p:txEl>
                                              <p:pRg st="17" end="17"/>
                                            </p:txEl>
                                          </p:spTgt>
                                        </p:tgtEl>
                                      </p:cBhvr>
                                    </p:animEffect>
                                  </p:childTnLst>
                                </p:cTn>
                              </p:par>
                            </p:childTnLst>
                          </p:cTn>
                        </p:par>
                        <p:par>
                          <p:cTn id="132" fill="hold">
                            <p:stCondLst>
                              <p:cond delay="40000"/>
                            </p:stCondLst>
                            <p:childTnLst>
                              <p:par>
                                <p:cTn id="133" presetID="31" presetClass="entr" presetSubtype="0" fill="hold" nodeType="afterEffect">
                                  <p:stCondLst>
                                    <p:cond delay="0"/>
                                  </p:stCondLst>
                                  <p:childTnLst>
                                    <p:set>
                                      <p:cBhvr>
                                        <p:cTn id="134" dur="1" fill="hold">
                                          <p:stCondLst>
                                            <p:cond delay="0"/>
                                          </p:stCondLst>
                                        </p:cTn>
                                        <p:tgtEl>
                                          <p:spTgt spid="3">
                                            <p:txEl>
                                              <p:pRg st="18" end="18"/>
                                            </p:txEl>
                                          </p:spTgt>
                                        </p:tgtEl>
                                        <p:attrNameLst>
                                          <p:attrName>style.visibility</p:attrName>
                                        </p:attrNameLst>
                                      </p:cBhvr>
                                      <p:to>
                                        <p:strVal val="visible"/>
                                      </p:to>
                                    </p:set>
                                    <p:anim calcmode="lin" valueType="num">
                                      <p:cBhvr>
                                        <p:cTn id="135" dur="2000" fill="hold"/>
                                        <p:tgtEl>
                                          <p:spTgt spid="3">
                                            <p:txEl>
                                              <p:pRg st="18" end="18"/>
                                            </p:txEl>
                                          </p:spTgt>
                                        </p:tgtEl>
                                        <p:attrNameLst>
                                          <p:attrName>ppt_w</p:attrName>
                                        </p:attrNameLst>
                                      </p:cBhvr>
                                      <p:tavLst>
                                        <p:tav tm="0">
                                          <p:val>
                                            <p:fltVal val="0"/>
                                          </p:val>
                                        </p:tav>
                                        <p:tav tm="100000">
                                          <p:val>
                                            <p:strVal val="#ppt_w"/>
                                          </p:val>
                                        </p:tav>
                                      </p:tavLst>
                                    </p:anim>
                                    <p:anim calcmode="lin" valueType="num">
                                      <p:cBhvr>
                                        <p:cTn id="136" dur="2000" fill="hold"/>
                                        <p:tgtEl>
                                          <p:spTgt spid="3">
                                            <p:txEl>
                                              <p:pRg st="18" end="18"/>
                                            </p:txEl>
                                          </p:spTgt>
                                        </p:tgtEl>
                                        <p:attrNameLst>
                                          <p:attrName>ppt_h</p:attrName>
                                        </p:attrNameLst>
                                      </p:cBhvr>
                                      <p:tavLst>
                                        <p:tav tm="0">
                                          <p:val>
                                            <p:fltVal val="0"/>
                                          </p:val>
                                        </p:tav>
                                        <p:tav tm="100000">
                                          <p:val>
                                            <p:strVal val="#ppt_h"/>
                                          </p:val>
                                        </p:tav>
                                      </p:tavLst>
                                    </p:anim>
                                    <p:anim calcmode="lin" valueType="num">
                                      <p:cBhvr>
                                        <p:cTn id="137" dur="2000" fill="hold"/>
                                        <p:tgtEl>
                                          <p:spTgt spid="3">
                                            <p:txEl>
                                              <p:pRg st="18" end="18"/>
                                            </p:txEl>
                                          </p:spTgt>
                                        </p:tgtEl>
                                        <p:attrNameLst>
                                          <p:attrName>style.rotation</p:attrName>
                                        </p:attrNameLst>
                                      </p:cBhvr>
                                      <p:tavLst>
                                        <p:tav tm="0">
                                          <p:val>
                                            <p:fltVal val="90"/>
                                          </p:val>
                                        </p:tav>
                                        <p:tav tm="100000">
                                          <p:val>
                                            <p:fltVal val="0"/>
                                          </p:val>
                                        </p:tav>
                                      </p:tavLst>
                                    </p:anim>
                                    <p:animEffect transition="in" filter="fade">
                                      <p:cBhvr>
                                        <p:cTn id="138" dur="2000"/>
                                        <p:tgtEl>
                                          <p:spTgt spid="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el 1">
            <a:extLst>
              <a:ext uri="{FF2B5EF4-FFF2-40B4-BE49-F238E27FC236}">
                <a16:creationId xmlns:a16="http://schemas.microsoft.com/office/drawing/2014/main" id="{57088AC6-E94D-D476-4036-E2158A5136FE}"/>
              </a:ext>
            </a:extLst>
          </p:cNvPr>
          <p:cNvSpPr>
            <a:spLocks noGrp="1"/>
          </p:cNvSpPr>
          <p:nvPr>
            <p:ph type="ctrTitle"/>
          </p:nvPr>
        </p:nvSpPr>
        <p:spPr>
          <a:xfrm>
            <a:off x="1344706" y="1041400"/>
            <a:ext cx="9144000" cy="2387600"/>
          </a:xfrm>
        </p:spPr>
        <p:txBody>
          <a:bodyPr/>
          <a:lstStyle/>
          <a:p>
            <a:r>
              <a:rPr lang="nl-NL" b="1" dirty="0">
                <a:solidFill>
                  <a:srgbClr val="7030A0"/>
                </a:solidFill>
                <a:latin typeface="Times New Roman" panose="02020603050405020304" pitchFamily="18" charset="0"/>
                <a:cs typeface="Times New Roman" panose="02020603050405020304" pitchFamily="18" charset="0"/>
              </a:rPr>
              <a:t>Hoe snel gaat de veroudering?</a:t>
            </a:r>
          </a:p>
        </p:txBody>
      </p:sp>
      <p:sp>
        <p:nvSpPr>
          <p:cNvPr id="3" name="Ondertitel 2">
            <a:extLst>
              <a:ext uri="{FF2B5EF4-FFF2-40B4-BE49-F238E27FC236}">
                <a16:creationId xmlns:a16="http://schemas.microsoft.com/office/drawing/2014/main" id="{858E527B-EE87-1FF7-EFCF-A6CCCF8E2E83}"/>
              </a:ext>
            </a:extLst>
          </p:cNvPr>
          <p:cNvSpPr>
            <a:spLocks noGrp="1"/>
          </p:cNvSpPr>
          <p:nvPr>
            <p:ph type="subTitle" idx="1"/>
          </p:nvPr>
        </p:nvSpPr>
        <p:spPr>
          <a:xfrm>
            <a:off x="1479176" y="3978556"/>
            <a:ext cx="9144000" cy="692056"/>
          </a:xfrm>
        </p:spPr>
        <p:txBody>
          <a:bodyPr>
            <a:normAutofit lnSpcReduction="10000"/>
          </a:bodyPr>
          <a:lstStyle/>
          <a:p>
            <a:r>
              <a:rPr lang="nl-NL" i="1" dirty="0"/>
              <a:t>Welke factoren spelen een rol?</a:t>
            </a:r>
            <a:br>
              <a:rPr lang="nl-NL" i="1" dirty="0"/>
            </a:br>
            <a:endParaRPr lang="nl-NL" i="1" dirty="0"/>
          </a:p>
        </p:txBody>
      </p:sp>
      <p:sp>
        <p:nvSpPr>
          <p:cNvPr id="4" name="Tekstvak 3">
            <a:extLst>
              <a:ext uri="{FF2B5EF4-FFF2-40B4-BE49-F238E27FC236}">
                <a16:creationId xmlns:a16="http://schemas.microsoft.com/office/drawing/2014/main" id="{C5402C1C-168E-1BD8-2871-61540A8A89FA}"/>
              </a:ext>
            </a:extLst>
          </p:cNvPr>
          <p:cNvSpPr txBox="1"/>
          <p:nvPr/>
        </p:nvSpPr>
        <p:spPr>
          <a:xfrm>
            <a:off x="3403600" y="4284133"/>
            <a:ext cx="5247341" cy="461665"/>
          </a:xfrm>
          <a:prstGeom prst="rect">
            <a:avLst/>
          </a:prstGeom>
          <a:noFill/>
        </p:spPr>
        <p:txBody>
          <a:bodyPr wrap="square" rtlCol="0">
            <a:spAutoFit/>
          </a:bodyPr>
          <a:lstStyle/>
          <a:p>
            <a:pPr algn="ctr"/>
            <a:r>
              <a:rPr lang="nl-NL" sz="2400" i="1" dirty="0"/>
              <a:t>Kun je er zelf wat aan doen?</a:t>
            </a:r>
            <a:endParaRPr lang="nl-NL" sz="2400" dirty="0"/>
          </a:p>
        </p:txBody>
      </p:sp>
      <p:pic>
        <p:nvPicPr>
          <p:cNvPr id="8" name="Afbeelding 7">
            <a:extLst>
              <a:ext uri="{FF2B5EF4-FFF2-40B4-BE49-F238E27FC236}">
                <a16:creationId xmlns:a16="http://schemas.microsoft.com/office/drawing/2014/main" id="{12A327AF-C704-25B3-9670-203FF63596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533" y="3810000"/>
            <a:ext cx="2751667" cy="2751667"/>
          </a:xfrm>
          <a:prstGeom prst="rect">
            <a:avLst/>
          </a:prstGeom>
        </p:spPr>
      </p:pic>
    </p:spTree>
    <p:extLst>
      <p:ext uri="{BB962C8B-B14F-4D97-AF65-F5344CB8AC3E}">
        <p14:creationId xmlns:p14="http://schemas.microsoft.com/office/powerpoint/2010/main" val="100600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par>
                          <p:cTn id="8" fill="hold">
                            <p:stCondLst>
                              <p:cond delay="4000"/>
                            </p:stCondLst>
                            <p:childTnLst>
                              <p:par>
                                <p:cTn id="9" presetID="42" presetClass="entr" presetSubtype="0" fill="hold" nodeType="afterEffect">
                                  <p:stCondLst>
                                    <p:cond delay="2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anim calcmode="lin" valueType="num">
                                      <p:cBhvr>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8000"/>
                            </p:stCondLst>
                            <p:childTnLst>
                              <p:par>
                                <p:cTn id="15" presetID="42" presetClass="entr" presetSubtype="0" fill="hold" grpId="0" nodeType="afterEffect">
                                  <p:stCondLst>
                                    <p:cond delay="20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ppt_x</p:attrName>
                                        </p:attrNameLst>
                                      </p:cBhvr>
                                      <p:tavLst>
                                        <p:tav tm="0">
                                          <p:val>
                                            <p:strVal val="#ppt_x"/>
                                          </p:val>
                                        </p:tav>
                                        <p:tav tm="100000">
                                          <p:val>
                                            <p:strVal val="#ppt_x"/>
                                          </p:val>
                                        </p:tav>
                                      </p:tavLst>
                                    </p:anim>
                                    <p:anim calcmode="lin" valueType="num">
                                      <p:cBhvr>
                                        <p:cTn id="19"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EB0335-375D-CFE8-774A-FDA732CBC7A9}"/>
              </a:ext>
            </a:extLst>
          </p:cNvPr>
          <p:cNvSpPr>
            <a:spLocks noGrp="1"/>
          </p:cNvSpPr>
          <p:nvPr>
            <p:ph type="title"/>
          </p:nvPr>
        </p:nvSpPr>
        <p:spPr>
          <a:xfrm>
            <a:off x="838200" y="365125"/>
            <a:ext cx="10515600" cy="847855"/>
          </a:xfrm>
        </p:spPr>
        <p:txBody>
          <a:bodyPr>
            <a:noAutofit/>
          </a:bodyPr>
          <a:lstStyle/>
          <a:p>
            <a:r>
              <a:rPr lang="nl-NL" sz="3200" b="1" dirty="0">
                <a:solidFill>
                  <a:srgbClr val="7030A0"/>
                </a:solidFill>
                <a:latin typeface="Times New Roman" panose="02020603050405020304" pitchFamily="18" charset="0"/>
                <a:cs typeface="Times New Roman" panose="02020603050405020304" pitchFamily="18" charset="0"/>
              </a:rPr>
              <a:t>Waarom wordt de ene persoon sneller oud als de andere?</a:t>
            </a:r>
          </a:p>
        </p:txBody>
      </p:sp>
      <p:sp>
        <p:nvSpPr>
          <p:cNvPr id="4" name="Tekstvak 3">
            <a:extLst>
              <a:ext uri="{FF2B5EF4-FFF2-40B4-BE49-F238E27FC236}">
                <a16:creationId xmlns:a16="http://schemas.microsoft.com/office/drawing/2014/main" id="{5E64B249-FF7C-96D0-2A52-A73DF99AB77C}"/>
              </a:ext>
            </a:extLst>
          </p:cNvPr>
          <p:cNvSpPr txBox="1"/>
          <p:nvPr/>
        </p:nvSpPr>
        <p:spPr>
          <a:xfrm>
            <a:off x="838200" y="1651518"/>
            <a:ext cx="9311951" cy="3970318"/>
          </a:xfrm>
          <a:prstGeom prst="rect">
            <a:avLst/>
          </a:prstGeom>
          <a:noFill/>
        </p:spPr>
        <p:txBody>
          <a:bodyPr wrap="square" rtlCol="0">
            <a:spAutoFit/>
          </a:bodyPr>
          <a:lstStyle/>
          <a:p>
            <a:r>
              <a:rPr lang="nl-NL" dirty="0"/>
              <a:t>Er spelen een aantal </a:t>
            </a:r>
            <a:r>
              <a:rPr lang="nl-NL" b="1" dirty="0"/>
              <a:t>factoren</a:t>
            </a:r>
            <a:r>
              <a:rPr lang="nl-NL" dirty="0"/>
              <a:t> een rol bij het ouder worden:</a:t>
            </a:r>
          </a:p>
          <a:p>
            <a:endParaRPr lang="nl-NL" dirty="0"/>
          </a:p>
          <a:p>
            <a:r>
              <a:rPr lang="nl-NL" dirty="0"/>
              <a:t>- Het zakken van vet </a:t>
            </a:r>
            <a:r>
              <a:rPr lang="nl-NL" dirty="0" err="1"/>
              <a:t>depôts</a:t>
            </a:r>
            <a:r>
              <a:rPr lang="nl-NL" dirty="0"/>
              <a:t> in de huid door de zwaartekracht</a:t>
            </a:r>
          </a:p>
          <a:p>
            <a:r>
              <a:rPr lang="nl-NL" dirty="0"/>
              <a:t>- Hormonale factoren (overgang)</a:t>
            </a:r>
          </a:p>
          <a:p>
            <a:r>
              <a:rPr lang="nl-NL" dirty="0"/>
              <a:t>- Roken ( 1 sigaret stopt 30 minuten de </a:t>
            </a:r>
            <a:r>
              <a:rPr lang="nl-NL" dirty="0" err="1"/>
              <a:t>micro-circulatie</a:t>
            </a:r>
            <a:r>
              <a:rPr lang="nl-NL" dirty="0"/>
              <a:t>, waardoor er minder aanmaak van </a:t>
            </a:r>
          </a:p>
          <a:p>
            <a:r>
              <a:rPr lang="nl-NL" dirty="0"/>
              <a:t>  collageen (eiwitvezels in de huid voor versteviging) en </a:t>
            </a:r>
            <a:r>
              <a:rPr lang="nl-NL" dirty="0" err="1"/>
              <a:t>elastine</a:t>
            </a:r>
            <a:r>
              <a:rPr lang="nl-NL" dirty="0"/>
              <a:t> (eiwitvezels voor elasticiteit) </a:t>
            </a:r>
          </a:p>
          <a:p>
            <a:r>
              <a:rPr lang="nl-NL" dirty="0"/>
              <a:t>-  Ultraviolette straling, oftewel de zon, die verantwoordelijk is voor 60% huidveroudering.</a:t>
            </a:r>
          </a:p>
          <a:p>
            <a:r>
              <a:rPr lang="nl-NL" dirty="0"/>
              <a:t>-  Te veel aan verkeerde voedingsstoffen, medicijnen en drugs</a:t>
            </a:r>
          </a:p>
          <a:p>
            <a:r>
              <a:rPr lang="nl-NL" dirty="0"/>
              <a:t>-  Gebrek aan bepaalde voedingsstoffen</a:t>
            </a:r>
          </a:p>
          <a:p>
            <a:r>
              <a:rPr lang="nl-NL" dirty="0"/>
              <a:t>-  Stress</a:t>
            </a:r>
          </a:p>
          <a:p>
            <a:r>
              <a:rPr lang="nl-NL" dirty="0"/>
              <a:t>-  Slaapgebrek</a:t>
            </a:r>
          </a:p>
          <a:p>
            <a:r>
              <a:rPr lang="nl-NL" dirty="0"/>
              <a:t>-  Genetische factoren</a:t>
            </a:r>
          </a:p>
          <a:p>
            <a:r>
              <a:rPr lang="nl-NL" dirty="0"/>
              <a:t>- Het slinken van de botten van de schedel</a:t>
            </a:r>
          </a:p>
          <a:p>
            <a:endParaRPr lang="nl-NL" dirty="0"/>
          </a:p>
        </p:txBody>
      </p:sp>
      <p:pic>
        <p:nvPicPr>
          <p:cNvPr id="5" name="Afbeelding 4">
            <a:extLst>
              <a:ext uri="{FF2B5EF4-FFF2-40B4-BE49-F238E27FC236}">
                <a16:creationId xmlns:a16="http://schemas.microsoft.com/office/drawing/2014/main" id="{3E105621-13A5-7B37-7DAF-5AEE0FA330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0979" y="4149196"/>
            <a:ext cx="2619375" cy="1743075"/>
          </a:xfrm>
          <a:prstGeom prst="rect">
            <a:avLst/>
          </a:prstGeom>
        </p:spPr>
      </p:pic>
    </p:spTree>
    <p:extLst>
      <p:ext uri="{BB962C8B-B14F-4D97-AF65-F5344CB8AC3E}">
        <p14:creationId xmlns:p14="http://schemas.microsoft.com/office/powerpoint/2010/main" val="270109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par>
                          <p:cTn id="8" fill="hold">
                            <p:stCondLst>
                              <p:cond delay="4000"/>
                            </p:stCondLst>
                            <p:childTnLst>
                              <p:par>
                                <p:cTn id="9" presetID="42" presetClass="entr" presetSubtype="0" fill="hold" nodeType="afterEffect">
                                  <p:stCondLst>
                                    <p:cond delay="10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2000"/>
                                        <p:tgtEl>
                                          <p:spTgt spid="4">
                                            <p:txEl>
                                              <p:pRg st="0" end="0"/>
                                            </p:txEl>
                                          </p:spTgt>
                                        </p:tgtEl>
                                      </p:cBhvr>
                                    </p:animEffect>
                                    <p:anim calcmode="lin" valueType="num">
                                      <p:cBhvr>
                                        <p:cTn id="12"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3" dur="2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7000"/>
                            </p:stCondLst>
                            <p:childTnLst>
                              <p:par>
                                <p:cTn id="15" presetID="42" presetClass="entr" presetSubtype="0" fill="hold" nodeType="afterEffect">
                                  <p:stCondLst>
                                    <p:cond delay="200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anim calcmode="lin" valueType="num">
                                      <p:cBhvr>
                                        <p:cTn id="18"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2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1000"/>
                            </p:stCondLst>
                            <p:childTnLst>
                              <p:par>
                                <p:cTn id="21" presetID="42" presetClass="entr" presetSubtype="0" fill="hold" nodeType="afterEffect">
                                  <p:stCondLst>
                                    <p:cond delay="200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2000"/>
                                        <p:tgtEl>
                                          <p:spTgt spid="4">
                                            <p:txEl>
                                              <p:pRg st="3" end="3"/>
                                            </p:txEl>
                                          </p:spTgt>
                                        </p:tgtEl>
                                      </p:cBhvr>
                                    </p:animEffect>
                                    <p:anim calcmode="lin" valueType="num">
                                      <p:cBhvr>
                                        <p:cTn id="24"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5" dur="2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15000"/>
                            </p:stCondLst>
                            <p:childTnLst>
                              <p:par>
                                <p:cTn id="27" presetID="42" presetClass="entr" presetSubtype="0" fill="hold" nodeType="afterEffect">
                                  <p:stCondLst>
                                    <p:cond delay="200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2000"/>
                                        <p:tgtEl>
                                          <p:spTgt spid="4">
                                            <p:txEl>
                                              <p:pRg st="4" end="4"/>
                                            </p:txEl>
                                          </p:spTgt>
                                        </p:tgtEl>
                                      </p:cBhvr>
                                    </p:animEffect>
                                    <p:anim calcmode="lin" valueType="num">
                                      <p:cBhvr>
                                        <p:cTn id="30" dur="2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1" dur="2000" fill="hold"/>
                                        <p:tgtEl>
                                          <p:spTgt spid="4">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200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fade">
                                      <p:cBhvr>
                                        <p:cTn id="34" dur="2000"/>
                                        <p:tgtEl>
                                          <p:spTgt spid="4">
                                            <p:txEl>
                                              <p:pRg st="5" end="5"/>
                                            </p:txEl>
                                          </p:spTgt>
                                        </p:tgtEl>
                                      </p:cBhvr>
                                    </p:animEffect>
                                    <p:anim calcmode="lin" valueType="num">
                                      <p:cBhvr>
                                        <p:cTn id="35" dur="2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6" dur="2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19000"/>
                            </p:stCondLst>
                            <p:childTnLst>
                              <p:par>
                                <p:cTn id="38" presetID="42" presetClass="entr" presetSubtype="0" fill="hold" nodeType="afterEffect">
                                  <p:stCondLst>
                                    <p:cond delay="2000"/>
                                  </p:stCondLst>
                                  <p:childTnLst>
                                    <p:set>
                                      <p:cBhvr>
                                        <p:cTn id="39" dur="1" fill="hold">
                                          <p:stCondLst>
                                            <p:cond delay="0"/>
                                          </p:stCondLst>
                                        </p:cTn>
                                        <p:tgtEl>
                                          <p:spTgt spid="4">
                                            <p:txEl>
                                              <p:pRg st="6" end="6"/>
                                            </p:txEl>
                                          </p:spTgt>
                                        </p:tgtEl>
                                        <p:attrNameLst>
                                          <p:attrName>style.visibility</p:attrName>
                                        </p:attrNameLst>
                                      </p:cBhvr>
                                      <p:to>
                                        <p:strVal val="visible"/>
                                      </p:to>
                                    </p:set>
                                    <p:animEffect transition="in" filter="fade">
                                      <p:cBhvr>
                                        <p:cTn id="40" dur="2000"/>
                                        <p:tgtEl>
                                          <p:spTgt spid="4">
                                            <p:txEl>
                                              <p:pRg st="6" end="6"/>
                                            </p:txEl>
                                          </p:spTgt>
                                        </p:tgtEl>
                                      </p:cBhvr>
                                    </p:animEffect>
                                    <p:anim calcmode="lin" valueType="num">
                                      <p:cBhvr>
                                        <p:cTn id="41" dur="2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2" dur="2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23000"/>
                            </p:stCondLst>
                            <p:childTnLst>
                              <p:par>
                                <p:cTn id="44" presetID="42" presetClass="entr" presetSubtype="0" fill="hold" nodeType="afterEffect">
                                  <p:stCondLst>
                                    <p:cond delay="2000"/>
                                  </p:stCondLst>
                                  <p:childTnLst>
                                    <p:set>
                                      <p:cBhvr>
                                        <p:cTn id="45" dur="1" fill="hold">
                                          <p:stCondLst>
                                            <p:cond delay="0"/>
                                          </p:stCondLst>
                                        </p:cTn>
                                        <p:tgtEl>
                                          <p:spTgt spid="4">
                                            <p:txEl>
                                              <p:pRg st="7" end="7"/>
                                            </p:txEl>
                                          </p:spTgt>
                                        </p:tgtEl>
                                        <p:attrNameLst>
                                          <p:attrName>style.visibility</p:attrName>
                                        </p:attrNameLst>
                                      </p:cBhvr>
                                      <p:to>
                                        <p:strVal val="visible"/>
                                      </p:to>
                                    </p:set>
                                    <p:animEffect transition="in" filter="fade">
                                      <p:cBhvr>
                                        <p:cTn id="46" dur="2000"/>
                                        <p:tgtEl>
                                          <p:spTgt spid="4">
                                            <p:txEl>
                                              <p:pRg st="7" end="7"/>
                                            </p:txEl>
                                          </p:spTgt>
                                        </p:tgtEl>
                                      </p:cBhvr>
                                    </p:animEffect>
                                    <p:anim calcmode="lin" valueType="num">
                                      <p:cBhvr>
                                        <p:cTn id="47" dur="2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8" dur="2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27000"/>
                            </p:stCondLst>
                            <p:childTnLst>
                              <p:par>
                                <p:cTn id="50" presetID="42" presetClass="entr" presetSubtype="0" fill="hold" nodeType="afterEffect">
                                  <p:stCondLst>
                                    <p:cond delay="2000"/>
                                  </p:stCondLst>
                                  <p:childTnLst>
                                    <p:set>
                                      <p:cBhvr>
                                        <p:cTn id="51" dur="1" fill="hold">
                                          <p:stCondLst>
                                            <p:cond delay="0"/>
                                          </p:stCondLst>
                                        </p:cTn>
                                        <p:tgtEl>
                                          <p:spTgt spid="4">
                                            <p:txEl>
                                              <p:pRg st="8" end="8"/>
                                            </p:txEl>
                                          </p:spTgt>
                                        </p:tgtEl>
                                        <p:attrNameLst>
                                          <p:attrName>style.visibility</p:attrName>
                                        </p:attrNameLst>
                                      </p:cBhvr>
                                      <p:to>
                                        <p:strVal val="visible"/>
                                      </p:to>
                                    </p:set>
                                    <p:animEffect transition="in" filter="fade">
                                      <p:cBhvr>
                                        <p:cTn id="52" dur="2000"/>
                                        <p:tgtEl>
                                          <p:spTgt spid="4">
                                            <p:txEl>
                                              <p:pRg st="8" end="8"/>
                                            </p:txEl>
                                          </p:spTgt>
                                        </p:tgtEl>
                                      </p:cBhvr>
                                    </p:animEffect>
                                    <p:anim calcmode="lin" valueType="num">
                                      <p:cBhvr>
                                        <p:cTn id="53" dur="2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4" dur="2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par>
                          <p:cTn id="55" fill="hold">
                            <p:stCondLst>
                              <p:cond delay="31000"/>
                            </p:stCondLst>
                            <p:childTnLst>
                              <p:par>
                                <p:cTn id="56" presetID="42" presetClass="entr" presetSubtype="0" fill="hold" nodeType="afterEffect">
                                  <p:stCondLst>
                                    <p:cond delay="2000"/>
                                  </p:stCondLst>
                                  <p:childTnLst>
                                    <p:set>
                                      <p:cBhvr>
                                        <p:cTn id="57" dur="1" fill="hold">
                                          <p:stCondLst>
                                            <p:cond delay="0"/>
                                          </p:stCondLst>
                                        </p:cTn>
                                        <p:tgtEl>
                                          <p:spTgt spid="4">
                                            <p:txEl>
                                              <p:pRg st="9" end="9"/>
                                            </p:txEl>
                                          </p:spTgt>
                                        </p:tgtEl>
                                        <p:attrNameLst>
                                          <p:attrName>style.visibility</p:attrName>
                                        </p:attrNameLst>
                                      </p:cBhvr>
                                      <p:to>
                                        <p:strVal val="visible"/>
                                      </p:to>
                                    </p:set>
                                    <p:animEffect transition="in" filter="fade">
                                      <p:cBhvr>
                                        <p:cTn id="58" dur="2000"/>
                                        <p:tgtEl>
                                          <p:spTgt spid="4">
                                            <p:txEl>
                                              <p:pRg st="9" end="9"/>
                                            </p:txEl>
                                          </p:spTgt>
                                        </p:tgtEl>
                                      </p:cBhvr>
                                    </p:animEffect>
                                    <p:anim calcmode="lin" valueType="num">
                                      <p:cBhvr>
                                        <p:cTn id="59" dur="2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60" dur="2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par>
                          <p:cTn id="61" fill="hold">
                            <p:stCondLst>
                              <p:cond delay="35000"/>
                            </p:stCondLst>
                            <p:childTnLst>
                              <p:par>
                                <p:cTn id="62" presetID="42" presetClass="entr" presetSubtype="0" fill="hold" nodeType="afterEffect">
                                  <p:stCondLst>
                                    <p:cond delay="2000"/>
                                  </p:stCondLst>
                                  <p:childTnLst>
                                    <p:set>
                                      <p:cBhvr>
                                        <p:cTn id="63" dur="1" fill="hold">
                                          <p:stCondLst>
                                            <p:cond delay="0"/>
                                          </p:stCondLst>
                                        </p:cTn>
                                        <p:tgtEl>
                                          <p:spTgt spid="4">
                                            <p:txEl>
                                              <p:pRg st="10" end="10"/>
                                            </p:txEl>
                                          </p:spTgt>
                                        </p:tgtEl>
                                        <p:attrNameLst>
                                          <p:attrName>style.visibility</p:attrName>
                                        </p:attrNameLst>
                                      </p:cBhvr>
                                      <p:to>
                                        <p:strVal val="visible"/>
                                      </p:to>
                                    </p:set>
                                    <p:animEffect transition="in" filter="fade">
                                      <p:cBhvr>
                                        <p:cTn id="64" dur="2000"/>
                                        <p:tgtEl>
                                          <p:spTgt spid="4">
                                            <p:txEl>
                                              <p:pRg st="10" end="10"/>
                                            </p:txEl>
                                          </p:spTgt>
                                        </p:tgtEl>
                                      </p:cBhvr>
                                    </p:animEffect>
                                    <p:anim calcmode="lin" valueType="num">
                                      <p:cBhvr>
                                        <p:cTn id="65" dur="2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66" dur="2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par>
                          <p:cTn id="67" fill="hold">
                            <p:stCondLst>
                              <p:cond delay="39000"/>
                            </p:stCondLst>
                            <p:childTnLst>
                              <p:par>
                                <p:cTn id="68" presetID="42" presetClass="entr" presetSubtype="0" fill="hold" nodeType="afterEffect">
                                  <p:stCondLst>
                                    <p:cond delay="2000"/>
                                  </p:stCondLst>
                                  <p:childTnLst>
                                    <p:set>
                                      <p:cBhvr>
                                        <p:cTn id="69" dur="1" fill="hold">
                                          <p:stCondLst>
                                            <p:cond delay="0"/>
                                          </p:stCondLst>
                                        </p:cTn>
                                        <p:tgtEl>
                                          <p:spTgt spid="4">
                                            <p:txEl>
                                              <p:pRg st="11" end="11"/>
                                            </p:txEl>
                                          </p:spTgt>
                                        </p:tgtEl>
                                        <p:attrNameLst>
                                          <p:attrName>style.visibility</p:attrName>
                                        </p:attrNameLst>
                                      </p:cBhvr>
                                      <p:to>
                                        <p:strVal val="visible"/>
                                      </p:to>
                                    </p:set>
                                    <p:animEffect transition="in" filter="fade">
                                      <p:cBhvr>
                                        <p:cTn id="70" dur="2000"/>
                                        <p:tgtEl>
                                          <p:spTgt spid="4">
                                            <p:txEl>
                                              <p:pRg st="11" end="11"/>
                                            </p:txEl>
                                          </p:spTgt>
                                        </p:tgtEl>
                                      </p:cBhvr>
                                    </p:animEffect>
                                    <p:anim calcmode="lin" valueType="num">
                                      <p:cBhvr>
                                        <p:cTn id="71" dur="2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72" dur="2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par>
                          <p:cTn id="73" fill="hold">
                            <p:stCondLst>
                              <p:cond delay="43000"/>
                            </p:stCondLst>
                            <p:childTnLst>
                              <p:par>
                                <p:cTn id="74" presetID="42" presetClass="entr" presetSubtype="0" fill="hold" nodeType="afterEffect">
                                  <p:stCondLst>
                                    <p:cond delay="2000"/>
                                  </p:stCondLst>
                                  <p:childTnLst>
                                    <p:set>
                                      <p:cBhvr>
                                        <p:cTn id="75" dur="1" fill="hold">
                                          <p:stCondLst>
                                            <p:cond delay="0"/>
                                          </p:stCondLst>
                                        </p:cTn>
                                        <p:tgtEl>
                                          <p:spTgt spid="4">
                                            <p:txEl>
                                              <p:pRg st="12" end="12"/>
                                            </p:txEl>
                                          </p:spTgt>
                                        </p:tgtEl>
                                        <p:attrNameLst>
                                          <p:attrName>style.visibility</p:attrName>
                                        </p:attrNameLst>
                                      </p:cBhvr>
                                      <p:to>
                                        <p:strVal val="visible"/>
                                      </p:to>
                                    </p:set>
                                    <p:animEffect transition="in" filter="fade">
                                      <p:cBhvr>
                                        <p:cTn id="76" dur="2000"/>
                                        <p:tgtEl>
                                          <p:spTgt spid="4">
                                            <p:txEl>
                                              <p:pRg st="12" end="12"/>
                                            </p:txEl>
                                          </p:spTgt>
                                        </p:tgtEl>
                                      </p:cBhvr>
                                    </p:animEffect>
                                    <p:anim calcmode="lin" valueType="num">
                                      <p:cBhvr>
                                        <p:cTn id="77" dur="2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78" dur="2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par>
                          <p:cTn id="79" fill="hold">
                            <p:stCondLst>
                              <p:cond delay="47000"/>
                            </p:stCondLst>
                            <p:childTnLst>
                              <p:par>
                                <p:cTn id="80" presetID="42" presetClass="entr" presetSubtype="0" fill="hold" nodeType="afterEffect">
                                  <p:stCondLst>
                                    <p:cond delay="1000"/>
                                  </p:stCondLst>
                                  <p:childTnLst>
                                    <p:set>
                                      <p:cBhvr>
                                        <p:cTn id="81" dur="1" fill="hold">
                                          <p:stCondLst>
                                            <p:cond delay="0"/>
                                          </p:stCondLst>
                                        </p:cTn>
                                        <p:tgtEl>
                                          <p:spTgt spid="5"/>
                                        </p:tgtEl>
                                        <p:attrNameLst>
                                          <p:attrName>style.visibility</p:attrName>
                                        </p:attrNameLst>
                                      </p:cBhvr>
                                      <p:to>
                                        <p:strVal val="visible"/>
                                      </p:to>
                                    </p:set>
                                    <p:animEffect transition="in" filter="fade">
                                      <p:cBhvr>
                                        <p:cTn id="82" dur="1000"/>
                                        <p:tgtEl>
                                          <p:spTgt spid="5"/>
                                        </p:tgtEl>
                                      </p:cBhvr>
                                    </p:animEffect>
                                    <p:anim calcmode="lin" valueType="num">
                                      <p:cBhvr>
                                        <p:cTn id="83" dur="1000" fill="hold"/>
                                        <p:tgtEl>
                                          <p:spTgt spid="5"/>
                                        </p:tgtEl>
                                        <p:attrNameLst>
                                          <p:attrName>ppt_x</p:attrName>
                                        </p:attrNameLst>
                                      </p:cBhvr>
                                      <p:tavLst>
                                        <p:tav tm="0">
                                          <p:val>
                                            <p:strVal val="#ppt_x"/>
                                          </p:val>
                                        </p:tav>
                                        <p:tav tm="100000">
                                          <p:val>
                                            <p:strVal val="#ppt_x"/>
                                          </p:val>
                                        </p:tav>
                                      </p:tavLst>
                                    </p:anim>
                                    <p:anim calcmode="lin" valueType="num">
                                      <p:cBhvr>
                                        <p:cTn id="8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8CDE4083-19F4-0A4D-7844-EC10D542549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033000" y="4639733"/>
            <a:ext cx="1989667" cy="1989667"/>
          </a:xfrm>
          <a:prstGeom prst="rect">
            <a:avLst/>
          </a:prstGeom>
        </p:spPr>
      </p:pic>
      <p:sp>
        <p:nvSpPr>
          <p:cNvPr id="2" name="Titel 1">
            <a:extLst>
              <a:ext uri="{FF2B5EF4-FFF2-40B4-BE49-F238E27FC236}">
                <a16:creationId xmlns:a16="http://schemas.microsoft.com/office/drawing/2014/main" id="{84AB1566-73A9-02F5-6CBB-9D2CAD2627C0}"/>
              </a:ext>
            </a:extLst>
          </p:cNvPr>
          <p:cNvSpPr>
            <a:spLocks noGrp="1"/>
          </p:cNvSpPr>
          <p:nvPr>
            <p:ph type="title"/>
          </p:nvPr>
        </p:nvSpPr>
        <p:spPr/>
        <p:txBody>
          <a:bodyPr/>
          <a:lstStyle/>
          <a:p>
            <a:r>
              <a:rPr lang="nl-NL" b="1" dirty="0">
                <a:solidFill>
                  <a:srgbClr val="7030A0"/>
                </a:solidFill>
                <a:latin typeface="Times New Roman" panose="02020603050405020304" pitchFamily="18" charset="0"/>
                <a:cs typeface="Times New Roman" panose="02020603050405020304" pitchFamily="18" charset="0"/>
              </a:rPr>
              <a:t>Wat kun je zelf aan huidveroudering doen?</a:t>
            </a:r>
          </a:p>
        </p:txBody>
      </p:sp>
      <p:sp>
        <p:nvSpPr>
          <p:cNvPr id="4" name="Tekstvak 3">
            <a:extLst>
              <a:ext uri="{FF2B5EF4-FFF2-40B4-BE49-F238E27FC236}">
                <a16:creationId xmlns:a16="http://schemas.microsoft.com/office/drawing/2014/main" id="{CAD091CE-C0FB-E18C-1C20-23844B3BD26F}"/>
              </a:ext>
            </a:extLst>
          </p:cNvPr>
          <p:cNvSpPr txBox="1"/>
          <p:nvPr/>
        </p:nvSpPr>
        <p:spPr>
          <a:xfrm>
            <a:off x="1093237" y="1690688"/>
            <a:ext cx="10328296" cy="4524315"/>
          </a:xfrm>
          <a:prstGeom prst="rect">
            <a:avLst/>
          </a:prstGeom>
          <a:noFill/>
        </p:spPr>
        <p:txBody>
          <a:bodyPr wrap="square">
            <a:spAutoFit/>
          </a:bodyPr>
          <a:lstStyle/>
          <a:p>
            <a:r>
              <a:rPr lang="nl-NL" dirty="0"/>
              <a:t>- Stoppen met </a:t>
            </a:r>
            <a:r>
              <a:rPr lang="nl-NL" b="1" dirty="0"/>
              <a:t>roken</a:t>
            </a:r>
          </a:p>
          <a:p>
            <a:r>
              <a:rPr lang="nl-NL" dirty="0"/>
              <a:t>- </a:t>
            </a:r>
            <a:r>
              <a:rPr lang="nl-NL" b="1" dirty="0"/>
              <a:t>UV</a:t>
            </a:r>
            <a:r>
              <a:rPr lang="nl-NL" dirty="0"/>
              <a:t> vermijden of cosmetica met een UV filter gebruiken</a:t>
            </a:r>
          </a:p>
          <a:p>
            <a:r>
              <a:rPr lang="nl-NL" dirty="0"/>
              <a:t>- Eet goede onbewerkt en gevarieerde voeding. </a:t>
            </a:r>
            <a:r>
              <a:rPr lang="nl-NL" b="1" i="1" dirty="0"/>
              <a:t>Uit studies is gebleken dat dan een afname van rimpels </a:t>
            </a:r>
          </a:p>
          <a:p>
            <a:r>
              <a:rPr lang="nl-NL" dirty="0"/>
              <a:t>  </a:t>
            </a:r>
            <a:r>
              <a:rPr lang="nl-NL" b="1" i="1" dirty="0"/>
              <a:t>en afname afbraak collageen plaatsvindt.  </a:t>
            </a:r>
          </a:p>
          <a:p>
            <a:r>
              <a:rPr lang="nl-NL" dirty="0"/>
              <a:t>- Slechte </a:t>
            </a:r>
            <a:r>
              <a:rPr lang="nl-NL" b="1" dirty="0"/>
              <a:t>eetgewoonten </a:t>
            </a:r>
            <a:r>
              <a:rPr lang="nl-NL" dirty="0"/>
              <a:t>beperken: onevenwichtig, onvolledig (bv. bij vegetariërs/veganisten)</a:t>
            </a:r>
          </a:p>
          <a:p>
            <a:r>
              <a:rPr lang="nl-NL" dirty="0"/>
              <a:t>- </a:t>
            </a:r>
            <a:r>
              <a:rPr lang="nl-NL" b="1" dirty="0"/>
              <a:t>Alcohol</a:t>
            </a:r>
            <a:r>
              <a:rPr lang="nl-NL" dirty="0"/>
              <a:t>gebruik verminderen. Het zorgt voor een verminderde barrièrefunctie van de huid, verandering</a:t>
            </a:r>
          </a:p>
          <a:p>
            <a:r>
              <a:rPr lang="nl-NL" dirty="0"/>
              <a:t>   van de gezichtshuid en volume (pafferig), rode verwijde bloedvaatjes, uitdroging huid, verhoogde</a:t>
            </a:r>
          </a:p>
          <a:p>
            <a:r>
              <a:rPr lang="nl-NL" dirty="0"/>
              <a:t>   huidpigmentatie.</a:t>
            </a:r>
          </a:p>
          <a:p>
            <a:r>
              <a:rPr lang="nl-NL" dirty="0"/>
              <a:t>-  Verkeerde</a:t>
            </a:r>
            <a:r>
              <a:rPr lang="nl-NL" b="1" dirty="0"/>
              <a:t> vetten </a:t>
            </a:r>
            <a:r>
              <a:rPr lang="nl-NL" dirty="0"/>
              <a:t>vervangen: zachte vloeibare plantaardige vetten of visolie zijn beter dan harde </a:t>
            </a:r>
          </a:p>
          <a:p>
            <a:r>
              <a:rPr lang="nl-NL" dirty="0"/>
              <a:t>    verzadigde vetten, transvetten zoals frituurolie. Met de laatste vetten zijn er meer ontstekingsreacties</a:t>
            </a:r>
          </a:p>
          <a:p>
            <a:r>
              <a:rPr lang="nl-NL" dirty="0"/>
              <a:t>    in de huid en is er een verminder eiwitvorming: gevolg een slappere huid.</a:t>
            </a:r>
          </a:p>
          <a:p>
            <a:r>
              <a:rPr lang="nl-NL" dirty="0"/>
              <a:t>-  Verminder </a:t>
            </a:r>
            <a:r>
              <a:rPr lang="nl-NL" b="1" dirty="0"/>
              <a:t>suiker</a:t>
            </a:r>
            <a:r>
              <a:rPr lang="nl-NL" dirty="0"/>
              <a:t>gebruik. Door versuikering (</a:t>
            </a:r>
            <a:r>
              <a:rPr lang="nl-NL" dirty="0" err="1"/>
              <a:t>glycatie</a:t>
            </a:r>
            <a:r>
              <a:rPr lang="nl-NL" dirty="0"/>
              <a:t>) versnelt huidveroudering. De collagene </a:t>
            </a:r>
          </a:p>
          <a:p>
            <a:r>
              <a:rPr lang="nl-NL" dirty="0"/>
              <a:t>    vezels verstarren. Gefrituurd eten zorgt tevens voor </a:t>
            </a:r>
            <a:r>
              <a:rPr lang="nl-NL" dirty="0" err="1"/>
              <a:t>glycatie</a:t>
            </a:r>
            <a:r>
              <a:rPr lang="nl-NL" dirty="0"/>
              <a:t> en versnelde huidveroudering.</a:t>
            </a:r>
          </a:p>
          <a:p>
            <a:r>
              <a:rPr lang="nl-NL" dirty="0"/>
              <a:t>-  Wees matig met </a:t>
            </a:r>
            <a:r>
              <a:rPr lang="nl-NL" b="1" dirty="0"/>
              <a:t>zout</a:t>
            </a:r>
            <a:r>
              <a:rPr lang="nl-NL" dirty="0"/>
              <a:t>. Te veel kan leiden tot een verhoogde bloeddruk zodat er een verlaging </a:t>
            </a:r>
          </a:p>
          <a:p>
            <a:r>
              <a:rPr lang="nl-NL" dirty="0"/>
              <a:t>    van het collageengehalte is in het lichaam. Opgezette wallen bij de ogen.</a:t>
            </a:r>
          </a:p>
          <a:p>
            <a:endParaRPr lang="nl-NL" b="1" dirty="0"/>
          </a:p>
        </p:txBody>
      </p:sp>
      <p:sp>
        <p:nvSpPr>
          <p:cNvPr id="5" name="Tekstvak 4">
            <a:extLst>
              <a:ext uri="{FF2B5EF4-FFF2-40B4-BE49-F238E27FC236}">
                <a16:creationId xmlns:a16="http://schemas.microsoft.com/office/drawing/2014/main" id="{CFF32566-72BD-2856-031C-AF57F3C5732A}"/>
              </a:ext>
            </a:extLst>
          </p:cNvPr>
          <p:cNvSpPr txBox="1"/>
          <p:nvPr/>
        </p:nvSpPr>
        <p:spPr>
          <a:xfrm>
            <a:off x="5999584" y="3816220"/>
            <a:ext cx="96416" cy="1511560"/>
          </a:xfrm>
          <a:prstGeom prst="rect">
            <a:avLst/>
          </a:prstGeom>
          <a:noFill/>
        </p:spPr>
        <p:txBody>
          <a:bodyPr wrap="square" rtlCol="0">
            <a:spAutoFit/>
          </a:bodyPr>
          <a:lstStyle/>
          <a:p>
            <a:endParaRPr lang="nl-NL" dirty="0"/>
          </a:p>
        </p:txBody>
      </p:sp>
      <p:sp>
        <p:nvSpPr>
          <p:cNvPr id="3" name="Tekstvak 2">
            <a:extLst>
              <a:ext uri="{FF2B5EF4-FFF2-40B4-BE49-F238E27FC236}">
                <a16:creationId xmlns:a16="http://schemas.microsoft.com/office/drawing/2014/main" id="{BC7B5AEE-9498-5779-EAAF-C4814D94978A}"/>
              </a:ext>
            </a:extLst>
          </p:cNvPr>
          <p:cNvSpPr txBox="1"/>
          <p:nvPr/>
        </p:nvSpPr>
        <p:spPr>
          <a:xfrm flipH="1">
            <a:off x="2003140" y="6215003"/>
            <a:ext cx="7556496" cy="369332"/>
          </a:xfrm>
          <a:prstGeom prst="rect">
            <a:avLst/>
          </a:prstGeom>
          <a:noFill/>
        </p:spPr>
        <p:txBody>
          <a:bodyPr wrap="square" rtlCol="0">
            <a:spAutoFit/>
          </a:bodyPr>
          <a:lstStyle/>
          <a:p>
            <a:pPr algn="ctr"/>
            <a:r>
              <a:rPr lang="nl-NL" b="1"/>
              <a:t>EINDE EERSTE DEEL PRESENTATIE</a:t>
            </a:r>
            <a:endParaRPr lang="nl-NL" b="1" dirty="0"/>
          </a:p>
        </p:txBody>
      </p:sp>
    </p:spTree>
    <p:extLst>
      <p:ext uri="{BB962C8B-B14F-4D97-AF65-F5344CB8AC3E}">
        <p14:creationId xmlns:p14="http://schemas.microsoft.com/office/powerpoint/2010/main" val="19733496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par>
                          <p:cTn id="8" fill="hold">
                            <p:stCondLst>
                              <p:cond delay="4000"/>
                            </p:stCondLst>
                            <p:childTnLst>
                              <p:par>
                                <p:cTn id="9" presetID="42" presetClass="entr" presetSubtype="0" fill="hold" nodeType="afterEffect">
                                  <p:stCondLst>
                                    <p:cond delay="20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2000"/>
                                        <p:tgtEl>
                                          <p:spTgt spid="4">
                                            <p:txEl>
                                              <p:pRg st="0" end="0"/>
                                            </p:txEl>
                                          </p:spTgt>
                                        </p:tgtEl>
                                      </p:cBhvr>
                                    </p:animEffect>
                                    <p:anim calcmode="lin" valueType="num">
                                      <p:cBhvr>
                                        <p:cTn id="12"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3" dur="2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8000"/>
                            </p:stCondLst>
                            <p:childTnLst>
                              <p:par>
                                <p:cTn id="15" presetID="42" presetClass="entr" presetSubtype="0" fill="hold" nodeType="afterEffect">
                                  <p:stCondLst>
                                    <p:cond delay="200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2000"/>
                                        <p:tgtEl>
                                          <p:spTgt spid="4">
                                            <p:txEl>
                                              <p:pRg st="1" end="1"/>
                                            </p:txEl>
                                          </p:spTgt>
                                        </p:tgtEl>
                                      </p:cBhvr>
                                    </p:animEffect>
                                    <p:anim calcmode="lin" valueType="num">
                                      <p:cBhvr>
                                        <p:cTn id="18"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9" dur="2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12000"/>
                            </p:stCondLst>
                            <p:childTnLst>
                              <p:par>
                                <p:cTn id="21" presetID="42" presetClass="entr" presetSubtype="0" fill="hold" nodeType="afterEffect">
                                  <p:stCondLst>
                                    <p:cond delay="200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2000"/>
                                        <p:tgtEl>
                                          <p:spTgt spid="4">
                                            <p:txEl>
                                              <p:pRg st="2" end="2"/>
                                            </p:txEl>
                                          </p:spTgt>
                                        </p:tgtEl>
                                      </p:cBhvr>
                                    </p:animEffect>
                                    <p:anim calcmode="lin" valueType="num">
                                      <p:cBhvr>
                                        <p:cTn id="24"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5" dur="2000" fill="hold"/>
                                        <p:tgtEl>
                                          <p:spTgt spid="4">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200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2000"/>
                                        <p:tgtEl>
                                          <p:spTgt spid="4">
                                            <p:txEl>
                                              <p:pRg st="3" end="3"/>
                                            </p:txEl>
                                          </p:spTgt>
                                        </p:tgtEl>
                                      </p:cBhvr>
                                    </p:animEffect>
                                    <p:anim calcmode="lin" valueType="num">
                                      <p:cBhvr>
                                        <p:cTn id="29"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2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16000"/>
                            </p:stCondLst>
                            <p:childTnLst>
                              <p:par>
                                <p:cTn id="32" presetID="42" presetClass="entr" presetSubtype="0" fill="hold" nodeType="afterEffect">
                                  <p:stCondLst>
                                    <p:cond delay="200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2000"/>
                                        <p:tgtEl>
                                          <p:spTgt spid="4">
                                            <p:txEl>
                                              <p:pRg st="4" end="4"/>
                                            </p:txEl>
                                          </p:spTgt>
                                        </p:tgtEl>
                                      </p:cBhvr>
                                    </p:animEffect>
                                    <p:anim calcmode="lin" valueType="num">
                                      <p:cBhvr>
                                        <p:cTn id="35" dur="2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6" dur="2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7" fill="hold">
                            <p:stCondLst>
                              <p:cond delay="20000"/>
                            </p:stCondLst>
                            <p:childTnLst>
                              <p:par>
                                <p:cTn id="38" presetID="42" presetClass="entr" presetSubtype="0" fill="hold" nodeType="afterEffect">
                                  <p:stCondLst>
                                    <p:cond delay="400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fade">
                                      <p:cBhvr>
                                        <p:cTn id="40" dur="4000"/>
                                        <p:tgtEl>
                                          <p:spTgt spid="4">
                                            <p:txEl>
                                              <p:pRg st="5" end="5"/>
                                            </p:txEl>
                                          </p:spTgt>
                                        </p:tgtEl>
                                      </p:cBhvr>
                                    </p:animEffect>
                                    <p:anim calcmode="lin" valueType="num">
                                      <p:cBhvr>
                                        <p:cTn id="41" dur="4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2" dur="4000" fill="hold"/>
                                        <p:tgtEl>
                                          <p:spTgt spid="4">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4000"/>
                                  </p:stCondLst>
                                  <p:childTnLst>
                                    <p:set>
                                      <p:cBhvr>
                                        <p:cTn id="44" dur="1" fill="hold">
                                          <p:stCondLst>
                                            <p:cond delay="0"/>
                                          </p:stCondLst>
                                        </p:cTn>
                                        <p:tgtEl>
                                          <p:spTgt spid="4">
                                            <p:txEl>
                                              <p:pRg st="6" end="6"/>
                                            </p:txEl>
                                          </p:spTgt>
                                        </p:tgtEl>
                                        <p:attrNameLst>
                                          <p:attrName>style.visibility</p:attrName>
                                        </p:attrNameLst>
                                      </p:cBhvr>
                                      <p:to>
                                        <p:strVal val="visible"/>
                                      </p:to>
                                    </p:set>
                                    <p:animEffect transition="in" filter="fade">
                                      <p:cBhvr>
                                        <p:cTn id="45" dur="4000"/>
                                        <p:tgtEl>
                                          <p:spTgt spid="4">
                                            <p:txEl>
                                              <p:pRg st="6" end="6"/>
                                            </p:txEl>
                                          </p:spTgt>
                                        </p:tgtEl>
                                      </p:cBhvr>
                                    </p:animEffect>
                                    <p:anim calcmode="lin" valueType="num">
                                      <p:cBhvr>
                                        <p:cTn id="46" dur="4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7" dur="4000" fill="hold"/>
                                        <p:tgtEl>
                                          <p:spTgt spid="4">
                                            <p:txEl>
                                              <p:pRg st="6" end="6"/>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4000"/>
                                  </p:stCondLst>
                                  <p:childTnLst>
                                    <p:set>
                                      <p:cBhvr>
                                        <p:cTn id="49" dur="1" fill="hold">
                                          <p:stCondLst>
                                            <p:cond delay="0"/>
                                          </p:stCondLst>
                                        </p:cTn>
                                        <p:tgtEl>
                                          <p:spTgt spid="4">
                                            <p:txEl>
                                              <p:pRg st="7" end="7"/>
                                            </p:txEl>
                                          </p:spTgt>
                                        </p:tgtEl>
                                        <p:attrNameLst>
                                          <p:attrName>style.visibility</p:attrName>
                                        </p:attrNameLst>
                                      </p:cBhvr>
                                      <p:to>
                                        <p:strVal val="visible"/>
                                      </p:to>
                                    </p:set>
                                    <p:animEffect transition="in" filter="fade">
                                      <p:cBhvr>
                                        <p:cTn id="50" dur="4000"/>
                                        <p:tgtEl>
                                          <p:spTgt spid="4">
                                            <p:txEl>
                                              <p:pRg st="7" end="7"/>
                                            </p:txEl>
                                          </p:spTgt>
                                        </p:tgtEl>
                                      </p:cBhvr>
                                    </p:animEffect>
                                    <p:anim calcmode="lin" valueType="num">
                                      <p:cBhvr>
                                        <p:cTn id="51" dur="4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2" dur="4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28000"/>
                            </p:stCondLst>
                            <p:childTnLst>
                              <p:par>
                                <p:cTn id="54" presetID="42" presetClass="entr" presetSubtype="0" fill="hold" nodeType="afterEffect">
                                  <p:stCondLst>
                                    <p:cond delay="4000"/>
                                  </p:stCondLst>
                                  <p:childTnLst>
                                    <p:set>
                                      <p:cBhvr>
                                        <p:cTn id="55" dur="1" fill="hold">
                                          <p:stCondLst>
                                            <p:cond delay="0"/>
                                          </p:stCondLst>
                                        </p:cTn>
                                        <p:tgtEl>
                                          <p:spTgt spid="4">
                                            <p:txEl>
                                              <p:pRg st="8" end="8"/>
                                            </p:txEl>
                                          </p:spTgt>
                                        </p:tgtEl>
                                        <p:attrNameLst>
                                          <p:attrName>style.visibility</p:attrName>
                                        </p:attrNameLst>
                                      </p:cBhvr>
                                      <p:to>
                                        <p:strVal val="visible"/>
                                      </p:to>
                                    </p:set>
                                    <p:animEffect transition="in" filter="fade">
                                      <p:cBhvr>
                                        <p:cTn id="56" dur="4000"/>
                                        <p:tgtEl>
                                          <p:spTgt spid="4">
                                            <p:txEl>
                                              <p:pRg st="8" end="8"/>
                                            </p:txEl>
                                          </p:spTgt>
                                        </p:tgtEl>
                                      </p:cBhvr>
                                    </p:animEffect>
                                    <p:anim calcmode="lin" valueType="num">
                                      <p:cBhvr>
                                        <p:cTn id="57" dur="4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8" dur="4000" fill="hold"/>
                                        <p:tgtEl>
                                          <p:spTgt spid="4">
                                            <p:txEl>
                                              <p:pRg st="8" end="8"/>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4000"/>
                                  </p:stCondLst>
                                  <p:childTnLst>
                                    <p:set>
                                      <p:cBhvr>
                                        <p:cTn id="60" dur="1" fill="hold">
                                          <p:stCondLst>
                                            <p:cond delay="0"/>
                                          </p:stCondLst>
                                        </p:cTn>
                                        <p:tgtEl>
                                          <p:spTgt spid="4">
                                            <p:txEl>
                                              <p:pRg st="9" end="9"/>
                                            </p:txEl>
                                          </p:spTgt>
                                        </p:tgtEl>
                                        <p:attrNameLst>
                                          <p:attrName>style.visibility</p:attrName>
                                        </p:attrNameLst>
                                      </p:cBhvr>
                                      <p:to>
                                        <p:strVal val="visible"/>
                                      </p:to>
                                    </p:set>
                                    <p:animEffect transition="in" filter="fade">
                                      <p:cBhvr>
                                        <p:cTn id="61" dur="4000"/>
                                        <p:tgtEl>
                                          <p:spTgt spid="4">
                                            <p:txEl>
                                              <p:pRg st="9" end="9"/>
                                            </p:txEl>
                                          </p:spTgt>
                                        </p:tgtEl>
                                      </p:cBhvr>
                                    </p:animEffect>
                                    <p:anim calcmode="lin" valueType="num">
                                      <p:cBhvr>
                                        <p:cTn id="62" dur="4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63" dur="4000" fill="hold"/>
                                        <p:tgtEl>
                                          <p:spTgt spid="4">
                                            <p:txEl>
                                              <p:pRg st="9" end="9"/>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4000"/>
                                  </p:stCondLst>
                                  <p:childTnLst>
                                    <p:set>
                                      <p:cBhvr>
                                        <p:cTn id="65" dur="1" fill="hold">
                                          <p:stCondLst>
                                            <p:cond delay="0"/>
                                          </p:stCondLst>
                                        </p:cTn>
                                        <p:tgtEl>
                                          <p:spTgt spid="4">
                                            <p:txEl>
                                              <p:pRg st="10" end="10"/>
                                            </p:txEl>
                                          </p:spTgt>
                                        </p:tgtEl>
                                        <p:attrNameLst>
                                          <p:attrName>style.visibility</p:attrName>
                                        </p:attrNameLst>
                                      </p:cBhvr>
                                      <p:to>
                                        <p:strVal val="visible"/>
                                      </p:to>
                                    </p:set>
                                    <p:animEffect transition="in" filter="fade">
                                      <p:cBhvr>
                                        <p:cTn id="66" dur="4000"/>
                                        <p:tgtEl>
                                          <p:spTgt spid="4">
                                            <p:txEl>
                                              <p:pRg st="10" end="10"/>
                                            </p:txEl>
                                          </p:spTgt>
                                        </p:tgtEl>
                                      </p:cBhvr>
                                    </p:animEffect>
                                    <p:anim calcmode="lin" valueType="num">
                                      <p:cBhvr>
                                        <p:cTn id="67" dur="4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68" dur="4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par>
                          <p:cTn id="69" fill="hold">
                            <p:stCondLst>
                              <p:cond delay="36000"/>
                            </p:stCondLst>
                            <p:childTnLst>
                              <p:par>
                                <p:cTn id="70" presetID="42" presetClass="entr" presetSubtype="0" fill="hold" nodeType="afterEffect">
                                  <p:stCondLst>
                                    <p:cond delay="4000"/>
                                  </p:stCondLst>
                                  <p:childTnLst>
                                    <p:set>
                                      <p:cBhvr>
                                        <p:cTn id="71" dur="1" fill="hold">
                                          <p:stCondLst>
                                            <p:cond delay="0"/>
                                          </p:stCondLst>
                                        </p:cTn>
                                        <p:tgtEl>
                                          <p:spTgt spid="4">
                                            <p:txEl>
                                              <p:pRg st="11" end="11"/>
                                            </p:txEl>
                                          </p:spTgt>
                                        </p:tgtEl>
                                        <p:attrNameLst>
                                          <p:attrName>style.visibility</p:attrName>
                                        </p:attrNameLst>
                                      </p:cBhvr>
                                      <p:to>
                                        <p:strVal val="visible"/>
                                      </p:to>
                                    </p:set>
                                    <p:animEffect transition="in" filter="fade">
                                      <p:cBhvr>
                                        <p:cTn id="72" dur="4000"/>
                                        <p:tgtEl>
                                          <p:spTgt spid="4">
                                            <p:txEl>
                                              <p:pRg st="11" end="11"/>
                                            </p:txEl>
                                          </p:spTgt>
                                        </p:tgtEl>
                                      </p:cBhvr>
                                    </p:animEffect>
                                    <p:anim calcmode="lin" valueType="num">
                                      <p:cBhvr>
                                        <p:cTn id="73" dur="4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74" dur="4000" fill="hold"/>
                                        <p:tgtEl>
                                          <p:spTgt spid="4">
                                            <p:txEl>
                                              <p:pRg st="11" end="11"/>
                                            </p:txEl>
                                          </p:spTgt>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4000"/>
                                  </p:stCondLst>
                                  <p:childTnLst>
                                    <p:set>
                                      <p:cBhvr>
                                        <p:cTn id="76" dur="1" fill="hold">
                                          <p:stCondLst>
                                            <p:cond delay="0"/>
                                          </p:stCondLst>
                                        </p:cTn>
                                        <p:tgtEl>
                                          <p:spTgt spid="4">
                                            <p:txEl>
                                              <p:pRg st="12" end="12"/>
                                            </p:txEl>
                                          </p:spTgt>
                                        </p:tgtEl>
                                        <p:attrNameLst>
                                          <p:attrName>style.visibility</p:attrName>
                                        </p:attrNameLst>
                                      </p:cBhvr>
                                      <p:to>
                                        <p:strVal val="visible"/>
                                      </p:to>
                                    </p:set>
                                    <p:animEffect transition="in" filter="fade">
                                      <p:cBhvr>
                                        <p:cTn id="77" dur="4000"/>
                                        <p:tgtEl>
                                          <p:spTgt spid="4">
                                            <p:txEl>
                                              <p:pRg st="12" end="12"/>
                                            </p:txEl>
                                          </p:spTgt>
                                        </p:tgtEl>
                                      </p:cBhvr>
                                    </p:animEffect>
                                    <p:anim calcmode="lin" valueType="num">
                                      <p:cBhvr>
                                        <p:cTn id="78" dur="4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79" dur="4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par>
                          <p:cTn id="80" fill="hold">
                            <p:stCondLst>
                              <p:cond delay="44000"/>
                            </p:stCondLst>
                            <p:childTnLst>
                              <p:par>
                                <p:cTn id="81" presetID="42" presetClass="entr" presetSubtype="0" fill="hold" nodeType="afterEffect">
                                  <p:stCondLst>
                                    <p:cond delay="4000"/>
                                  </p:stCondLst>
                                  <p:childTnLst>
                                    <p:set>
                                      <p:cBhvr>
                                        <p:cTn id="82" dur="1" fill="hold">
                                          <p:stCondLst>
                                            <p:cond delay="0"/>
                                          </p:stCondLst>
                                        </p:cTn>
                                        <p:tgtEl>
                                          <p:spTgt spid="4">
                                            <p:txEl>
                                              <p:pRg st="13" end="13"/>
                                            </p:txEl>
                                          </p:spTgt>
                                        </p:tgtEl>
                                        <p:attrNameLst>
                                          <p:attrName>style.visibility</p:attrName>
                                        </p:attrNameLst>
                                      </p:cBhvr>
                                      <p:to>
                                        <p:strVal val="visible"/>
                                      </p:to>
                                    </p:set>
                                    <p:animEffect transition="in" filter="fade">
                                      <p:cBhvr>
                                        <p:cTn id="83" dur="4000"/>
                                        <p:tgtEl>
                                          <p:spTgt spid="4">
                                            <p:txEl>
                                              <p:pRg st="13" end="13"/>
                                            </p:txEl>
                                          </p:spTgt>
                                        </p:tgtEl>
                                      </p:cBhvr>
                                    </p:animEffect>
                                    <p:anim calcmode="lin" valueType="num">
                                      <p:cBhvr>
                                        <p:cTn id="84" dur="4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85" dur="4000" fill="hold"/>
                                        <p:tgtEl>
                                          <p:spTgt spid="4">
                                            <p:txEl>
                                              <p:pRg st="13" end="13"/>
                                            </p:txEl>
                                          </p:spTgt>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4000"/>
                                  </p:stCondLst>
                                  <p:childTnLst>
                                    <p:set>
                                      <p:cBhvr>
                                        <p:cTn id="87" dur="1" fill="hold">
                                          <p:stCondLst>
                                            <p:cond delay="0"/>
                                          </p:stCondLst>
                                        </p:cTn>
                                        <p:tgtEl>
                                          <p:spTgt spid="4">
                                            <p:txEl>
                                              <p:pRg st="14" end="14"/>
                                            </p:txEl>
                                          </p:spTgt>
                                        </p:tgtEl>
                                        <p:attrNameLst>
                                          <p:attrName>style.visibility</p:attrName>
                                        </p:attrNameLst>
                                      </p:cBhvr>
                                      <p:to>
                                        <p:strVal val="visible"/>
                                      </p:to>
                                    </p:set>
                                    <p:animEffect transition="in" filter="fade">
                                      <p:cBhvr>
                                        <p:cTn id="88" dur="4000"/>
                                        <p:tgtEl>
                                          <p:spTgt spid="4">
                                            <p:txEl>
                                              <p:pRg st="14" end="14"/>
                                            </p:txEl>
                                          </p:spTgt>
                                        </p:tgtEl>
                                      </p:cBhvr>
                                    </p:animEffect>
                                    <p:anim calcmode="lin" valueType="num">
                                      <p:cBhvr>
                                        <p:cTn id="89" dur="4000" fill="hold"/>
                                        <p:tgtEl>
                                          <p:spTgt spid="4">
                                            <p:txEl>
                                              <p:pRg st="14" end="14"/>
                                            </p:txEl>
                                          </p:spTgt>
                                        </p:tgtEl>
                                        <p:attrNameLst>
                                          <p:attrName>ppt_x</p:attrName>
                                        </p:attrNameLst>
                                      </p:cBhvr>
                                      <p:tavLst>
                                        <p:tav tm="0">
                                          <p:val>
                                            <p:strVal val="#ppt_x"/>
                                          </p:val>
                                        </p:tav>
                                        <p:tav tm="100000">
                                          <p:val>
                                            <p:strVal val="#ppt_x"/>
                                          </p:val>
                                        </p:tav>
                                      </p:tavLst>
                                    </p:anim>
                                    <p:anim calcmode="lin" valueType="num">
                                      <p:cBhvr>
                                        <p:cTn id="90" dur="4000" fill="hold"/>
                                        <p:tgtEl>
                                          <p:spTgt spid="4">
                                            <p:txEl>
                                              <p:pRg st="14" end="14"/>
                                            </p:txEl>
                                          </p:spTgt>
                                        </p:tgtEl>
                                        <p:attrNameLst>
                                          <p:attrName>ppt_y</p:attrName>
                                        </p:attrNameLst>
                                      </p:cBhvr>
                                      <p:tavLst>
                                        <p:tav tm="0">
                                          <p:val>
                                            <p:strVal val="#ppt_y+.1"/>
                                          </p:val>
                                        </p:tav>
                                        <p:tav tm="100000">
                                          <p:val>
                                            <p:strVal val="#ppt_y"/>
                                          </p:val>
                                        </p:tav>
                                      </p:tavLst>
                                    </p:anim>
                                  </p:childTnLst>
                                </p:cTn>
                              </p:par>
                            </p:childTnLst>
                          </p:cTn>
                        </p:par>
                        <p:par>
                          <p:cTn id="91" fill="hold">
                            <p:stCondLst>
                              <p:cond delay="52000"/>
                            </p:stCondLst>
                            <p:childTnLst>
                              <p:par>
                                <p:cTn id="92" presetID="2" presetClass="entr" presetSubtype="4"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 calcmode="lin" valueType="num">
                                      <p:cBhvr additive="base">
                                        <p:cTn id="94" dur="2000" fill="hold"/>
                                        <p:tgtEl>
                                          <p:spTgt spid="6"/>
                                        </p:tgtEl>
                                        <p:attrNameLst>
                                          <p:attrName>ppt_x</p:attrName>
                                        </p:attrNameLst>
                                      </p:cBhvr>
                                      <p:tavLst>
                                        <p:tav tm="0">
                                          <p:val>
                                            <p:strVal val="#ppt_x"/>
                                          </p:val>
                                        </p:tav>
                                        <p:tav tm="100000">
                                          <p:val>
                                            <p:strVal val="#ppt_x"/>
                                          </p:val>
                                        </p:tav>
                                      </p:tavLst>
                                    </p:anim>
                                    <p:anim calcmode="lin" valueType="num">
                                      <p:cBhvr additive="base">
                                        <p:cTn id="95" dur="2000" fill="hold"/>
                                        <p:tgtEl>
                                          <p:spTgt spid="6"/>
                                        </p:tgtEl>
                                        <p:attrNameLst>
                                          <p:attrName>ppt_y</p:attrName>
                                        </p:attrNameLst>
                                      </p:cBhvr>
                                      <p:tavLst>
                                        <p:tav tm="0">
                                          <p:val>
                                            <p:strVal val="1+#ppt_h/2"/>
                                          </p:val>
                                        </p:tav>
                                        <p:tav tm="100000">
                                          <p:val>
                                            <p:strVal val="#ppt_y"/>
                                          </p:val>
                                        </p:tav>
                                      </p:tavLst>
                                    </p:anim>
                                  </p:childTnLst>
                                </p:cTn>
                              </p:par>
                            </p:childTnLst>
                          </p:cTn>
                        </p:par>
                        <p:par>
                          <p:cTn id="96" fill="hold">
                            <p:stCondLst>
                              <p:cond delay="54000"/>
                            </p:stCondLst>
                            <p:childTnLst>
                              <p:par>
                                <p:cTn id="97" presetID="42" presetClass="entr" presetSubtype="0" fill="hold" grpId="0" nodeType="afterEffect">
                                  <p:stCondLst>
                                    <p:cond delay="2000"/>
                                  </p:stCondLst>
                                  <p:childTnLst>
                                    <p:set>
                                      <p:cBhvr>
                                        <p:cTn id="98" dur="1" fill="hold">
                                          <p:stCondLst>
                                            <p:cond delay="0"/>
                                          </p:stCondLst>
                                        </p:cTn>
                                        <p:tgtEl>
                                          <p:spTgt spid="3"/>
                                        </p:tgtEl>
                                        <p:attrNameLst>
                                          <p:attrName>style.visibility</p:attrName>
                                        </p:attrNameLst>
                                      </p:cBhvr>
                                      <p:to>
                                        <p:strVal val="visible"/>
                                      </p:to>
                                    </p:set>
                                    <p:animEffect transition="in" filter="fade">
                                      <p:cBhvr>
                                        <p:cTn id="99" dur="2000"/>
                                        <p:tgtEl>
                                          <p:spTgt spid="3"/>
                                        </p:tgtEl>
                                      </p:cBhvr>
                                    </p:animEffect>
                                    <p:anim calcmode="lin" valueType="num">
                                      <p:cBhvr>
                                        <p:cTn id="100" dur="2000" fill="hold"/>
                                        <p:tgtEl>
                                          <p:spTgt spid="3"/>
                                        </p:tgtEl>
                                        <p:attrNameLst>
                                          <p:attrName>ppt_x</p:attrName>
                                        </p:attrNameLst>
                                      </p:cBhvr>
                                      <p:tavLst>
                                        <p:tav tm="0">
                                          <p:val>
                                            <p:strVal val="#ppt_x"/>
                                          </p:val>
                                        </p:tav>
                                        <p:tav tm="100000">
                                          <p:val>
                                            <p:strVal val="#ppt_x"/>
                                          </p:val>
                                        </p:tav>
                                      </p:tavLst>
                                    </p:anim>
                                    <p:anim calcmode="lin" valueType="num">
                                      <p:cBhvr>
                                        <p:cTn id="101" dur="2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804BA1-2406-EE06-7DB5-497739A3F5CF}"/>
              </a:ext>
            </a:extLst>
          </p:cNvPr>
          <p:cNvSpPr>
            <a:spLocks noGrp="1"/>
          </p:cNvSpPr>
          <p:nvPr>
            <p:ph type="title"/>
          </p:nvPr>
        </p:nvSpPr>
        <p:spPr/>
        <p:txBody>
          <a:bodyPr/>
          <a:lstStyle/>
          <a:p>
            <a:pPr algn="ctr"/>
            <a:r>
              <a:rPr lang="nl-NL" b="1" dirty="0">
                <a:solidFill>
                  <a:srgbClr val="7030A0"/>
                </a:solidFill>
                <a:latin typeface="Times New Roman" panose="02020603050405020304" pitchFamily="18" charset="0"/>
                <a:cs typeface="Times New Roman" panose="02020603050405020304" pitchFamily="18" charset="0"/>
              </a:rPr>
              <a:t>De tekenen van huidveroudering</a:t>
            </a:r>
          </a:p>
        </p:txBody>
      </p:sp>
      <p:sp>
        <p:nvSpPr>
          <p:cNvPr id="3" name="Tekstvak 2">
            <a:extLst>
              <a:ext uri="{FF2B5EF4-FFF2-40B4-BE49-F238E27FC236}">
                <a16:creationId xmlns:a16="http://schemas.microsoft.com/office/drawing/2014/main" id="{C9C12309-51DF-9F76-E776-F3E218E4740C}"/>
              </a:ext>
            </a:extLst>
          </p:cNvPr>
          <p:cNvSpPr txBox="1"/>
          <p:nvPr/>
        </p:nvSpPr>
        <p:spPr>
          <a:xfrm>
            <a:off x="2196170" y="1903254"/>
            <a:ext cx="9442580" cy="2585323"/>
          </a:xfrm>
          <a:prstGeom prst="rect">
            <a:avLst/>
          </a:prstGeom>
          <a:noFill/>
        </p:spPr>
        <p:txBody>
          <a:bodyPr wrap="square" rtlCol="0">
            <a:spAutoFit/>
          </a:bodyPr>
          <a:lstStyle/>
          <a:p>
            <a:r>
              <a:rPr lang="nl-NL" b="1" dirty="0"/>
              <a:t>A</a:t>
            </a:r>
            <a:r>
              <a:rPr lang="nl-NL" dirty="0"/>
              <a:t>: Droge huid: afname van de huidbarrière, talg en vocht.</a:t>
            </a:r>
          </a:p>
          <a:p>
            <a:endParaRPr lang="nl-NL" dirty="0"/>
          </a:p>
          <a:p>
            <a:r>
              <a:rPr lang="nl-NL" b="1" dirty="0"/>
              <a:t>B</a:t>
            </a:r>
            <a:r>
              <a:rPr lang="nl-NL" dirty="0"/>
              <a:t>: Afname elasticiteit: rimpels door huidverslapping, slappe huid</a:t>
            </a:r>
          </a:p>
          <a:p>
            <a:endParaRPr lang="nl-NL" dirty="0"/>
          </a:p>
          <a:p>
            <a:r>
              <a:rPr lang="nl-NL" b="1" dirty="0"/>
              <a:t>C</a:t>
            </a:r>
            <a:r>
              <a:rPr lang="nl-NL" dirty="0"/>
              <a:t>: Gepigmenteerde vlekjes: zonneschade</a:t>
            </a:r>
          </a:p>
          <a:p>
            <a:endParaRPr lang="nl-NL" dirty="0"/>
          </a:p>
          <a:p>
            <a:r>
              <a:rPr lang="nl-NL" b="1" dirty="0"/>
              <a:t>D</a:t>
            </a:r>
            <a:r>
              <a:rPr lang="nl-NL" dirty="0"/>
              <a:t>: Rimpels</a:t>
            </a:r>
          </a:p>
          <a:p>
            <a:endParaRPr lang="nl-NL" dirty="0"/>
          </a:p>
          <a:p>
            <a:r>
              <a:rPr lang="nl-NL" b="1" dirty="0"/>
              <a:t>E</a:t>
            </a:r>
            <a:r>
              <a:rPr lang="nl-NL" dirty="0"/>
              <a:t>: Ruwe verdikte huid</a:t>
            </a:r>
          </a:p>
        </p:txBody>
      </p:sp>
      <p:pic>
        <p:nvPicPr>
          <p:cNvPr id="5" name="Afbeelding 4">
            <a:extLst>
              <a:ext uri="{FF2B5EF4-FFF2-40B4-BE49-F238E27FC236}">
                <a16:creationId xmlns:a16="http://schemas.microsoft.com/office/drawing/2014/main" id="{B7AB048D-3A48-F803-944F-1883E88B07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5600" y="2796143"/>
            <a:ext cx="3810000" cy="3810000"/>
          </a:xfrm>
          <a:prstGeom prst="rect">
            <a:avLst/>
          </a:prstGeom>
        </p:spPr>
      </p:pic>
    </p:spTree>
    <p:extLst>
      <p:ext uri="{BB962C8B-B14F-4D97-AF65-F5344CB8AC3E}">
        <p14:creationId xmlns:p14="http://schemas.microsoft.com/office/powerpoint/2010/main" val="403897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par>
                          <p:cTn id="8" fill="hold">
                            <p:stCondLst>
                              <p:cond delay="4000"/>
                            </p:stCondLst>
                            <p:childTnLst>
                              <p:par>
                                <p:cTn id="9" presetID="42" presetClass="entr" presetSubtype="0" fill="hold"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anim calcmode="lin" valueType="num">
                                      <p:cBhvr>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7000"/>
                            </p:stCondLst>
                            <p:childTnLst>
                              <p:par>
                                <p:cTn id="15" presetID="42" presetClass="entr" presetSubtype="0" fill="hold" nodeType="afterEffect">
                                  <p:stCondLst>
                                    <p:cond delay="10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anim calcmode="lin" valueType="num">
                                      <p:cBhvr>
                                        <p:cTn id="18"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0000"/>
                            </p:stCondLst>
                            <p:childTnLst>
                              <p:par>
                                <p:cTn id="21" presetID="42" presetClass="entr" presetSubtype="0" fill="hold" nodeType="afterEffect">
                                  <p:stCondLst>
                                    <p:cond delay="10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anim calcmode="lin" valueType="num">
                                      <p:cBhvr>
                                        <p:cTn id="24"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13000"/>
                            </p:stCondLst>
                            <p:childTnLst>
                              <p:par>
                                <p:cTn id="27" presetID="42" presetClass="entr" presetSubtype="0" fill="hold" nodeType="afterEffect">
                                  <p:stCondLst>
                                    <p:cond delay="100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2000"/>
                                        <p:tgtEl>
                                          <p:spTgt spid="3">
                                            <p:txEl>
                                              <p:pRg st="6" end="6"/>
                                            </p:txEl>
                                          </p:spTgt>
                                        </p:tgtEl>
                                      </p:cBhvr>
                                    </p:animEffect>
                                    <p:anim calcmode="lin" valueType="num">
                                      <p:cBhvr>
                                        <p:cTn id="30"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2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16000"/>
                            </p:stCondLst>
                            <p:childTnLst>
                              <p:par>
                                <p:cTn id="33" presetID="42" presetClass="entr" presetSubtype="0" fill="hold" nodeType="afterEffect">
                                  <p:stCondLst>
                                    <p:cond delay="100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2000"/>
                                        <p:tgtEl>
                                          <p:spTgt spid="3">
                                            <p:txEl>
                                              <p:pRg st="8" end="8"/>
                                            </p:txEl>
                                          </p:spTgt>
                                        </p:tgtEl>
                                      </p:cBhvr>
                                    </p:animEffect>
                                    <p:anim calcmode="lin" valueType="num">
                                      <p:cBhvr>
                                        <p:cTn id="36"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2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19000"/>
                            </p:stCondLst>
                            <p:childTnLst>
                              <p:par>
                                <p:cTn id="39" presetID="53" presetClass="entr" presetSubtype="16" fill="hold" nodeType="afterEffect">
                                  <p:stCondLst>
                                    <p:cond delay="2000"/>
                                  </p:stCondLst>
                                  <p:childTnLst>
                                    <p:set>
                                      <p:cBhvr>
                                        <p:cTn id="40" dur="1" fill="hold">
                                          <p:stCondLst>
                                            <p:cond delay="0"/>
                                          </p:stCondLst>
                                        </p:cTn>
                                        <p:tgtEl>
                                          <p:spTgt spid="5"/>
                                        </p:tgtEl>
                                        <p:attrNameLst>
                                          <p:attrName>style.visibility</p:attrName>
                                        </p:attrNameLst>
                                      </p:cBhvr>
                                      <p:to>
                                        <p:strVal val="visible"/>
                                      </p:to>
                                    </p:set>
                                    <p:anim calcmode="lin" valueType="num">
                                      <p:cBhvr>
                                        <p:cTn id="41" dur="2000" fill="hold"/>
                                        <p:tgtEl>
                                          <p:spTgt spid="5"/>
                                        </p:tgtEl>
                                        <p:attrNameLst>
                                          <p:attrName>ppt_w</p:attrName>
                                        </p:attrNameLst>
                                      </p:cBhvr>
                                      <p:tavLst>
                                        <p:tav tm="0">
                                          <p:val>
                                            <p:fltVal val="0"/>
                                          </p:val>
                                        </p:tav>
                                        <p:tav tm="100000">
                                          <p:val>
                                            <p:strVal val="#ppt_w"/>
                                          </p:val>
                                        </p:tav>
                                      </p:tavLst>
                                    </p:anim>
                                    <p:anim calcmode="lin" valueType="num">
                                      <p:cBhvr>
                                        <p:cTn id="42" dur="2000" fill="hold"/>
                                        <p:tgtEl>
                                          <p:spTgt spid="5"/>
                                        </p:tgtEl>
                                        <p:attrNameLst>
                                          <p:attrName>ppt_h</p:attrName>
                                        </p:attrNameLst>
                                      </p:cBhvr>
                                      <p:tavLst>
                                        <p:tav tm="0">
                                          <p:val>
                                            <p:fltVal val="0"/>
                                          </p:val>
                                        </p:tav>
                                        <p:tav tm="100000">
                                          <p:val>
                                            <p:strVal val="#ppt_h"/>
                                          </p:val>
                                        </p:tav>
                                      </p:tavLst>
                                    </p:anim>
                                    <p:animEffect transition="in" filter="fade">
                                      <p:cBhvr>
                                        <p:cTn id="4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0053B0-7BC8-A67A-A451-FF0D8C45956B}"/>
              </a:ext>
            </a:extLst>
          </p:cNvPr>
          <p:cNvSpPr>
            <a:spLocks noGrp="1"/>
          </p:cNvSpPr>
          <p:nvPr>
            <p:ph type="title"/>
          </p:nvPr>
        </p:nvSpPr>
        <p:spPr>
          <a:xfrm>
            <a:off x="838200" y="365126"/>
            <a:ext cx="10515600" cy="894507"/>
          </a:xfrm>
        </p:spPr>
        <p:txBody>
          <a:bodyPr/>
          <a:lstStyle/>
          <a:p>
            <a:pPr algn="ctr"/>
            <a:r>
              <a:rPr lang="nl-NL" b="1" dirty="0">
                <a:solidFill>
                  <a:srgbClr val="7030A0"/>
                </a:solidFill>
                <a:latin typeface="Times New Roman" panose="02020603050405020304" pitchFamily="18" charset="0"/>
                <a:cs typeface="Times New Roman" panose="02020603050405020304" pitchFamily="18" charset="0"/>
              </a:rPr>
              <a:t>A. Droge huid (1)</a:t>
            </a:r>
          </a:p>
        </p:txBody>
      </p:sp>
      <p:sp>
        <p:nvSpPr>
          <p:cNvPr id="4" name="Tekstvak 3">
            <a:extLst>
              <a:ext uri="{FF2B5EF4-FFF2-40B4-BE49-F238E27FC236}">
                <a16:creationId xmlns:a16="http://schemas.microsoft.com/office/drawing/2014/main" id="{5C41C1F4-138E-D70F-90B3-3145432454F7}"/>
              </a:ext>
            </a:extLst>
          </p:cNvPr>
          <p:cNvSpPr txBox="1"/>
          <p:nvPr/>
        </p:nvSpPr>
        <p:spPr>
          <a:xfrm>
            <a:off x="569167" y="1082352"/>
            <a:ext cx="10898156" cy="6186309"/>
          </a:xfrm>
          <a:prstGeom prst="rect">
            <a:avLst/>
          </a:prstGeom>
          <a:noFill/>
        </p:spPr>
        <p:txBody>
          <a:bodyPr wrap="square" rtlCol="0">
            <a:spAutoFit/>
          </a:bodyPr>
          <a:lstStyle/>
          <a:p>
            <a:r>
              <a:rPr lang="nl-NL" dirty="0"/>
              <a:t>Een van de functies van de huid is het bieden van </a:t>
            </a:r>
            <a:r>
              <a:rPr lang="nl-NL" b="1" dirty="0"/>
              <a:t>bescherming</a:t>
            </a:r>
            <a:r>
              <a:rPr lang="nl-NL" dirty="0"/>
              <a:t> tegen: stompen, stoten, </a:t>
            </a:r>
            <a:r>
              <a:rPr lang="nl-NL" dirty="0" err="1"/>
              <a:t>uv</a:t>
            </a:r>
            <a:r>
              <a:rPr lang="nl-NL" dirty="0"/>
              <a:t>, virussen, bacteriën, </a:t>
            </a:r>
          </a:p>
          <a:p>
            <a:r>
              <a:rPr lang="nl-NL" dirty="0"/>
              <a:t>chemische stoffen etc. Het is dus belangrijk dat de </a:t>
            </a:r>
            <a:r>
              <a:rPr lang="nl-NL" b="1" dirty="0"/>
              <a:t>huidbarrière</a:t>
            </a:r>
            <a:r>
              <a:rPr lang="nl-NL" dirty="0"/>
              <a:t> in een goede conditie is.</a:t>
            </a:r>
          </a:p>
          <a:p>
            <a:endParaRPr lang="nl-NL" dirty="0"/>
          </a:p>
          <a:p>
            <a:r>
              <a:rPr lang="nl-NL" dirty="0"/>
              <a:t>Het kan voorkomen dat de buitenste laag van de opperhuid </a:t>
            </a:r>
            <a:r>
              <a:rPr lang="nl-NL" b="1" dirty="0"/>
              <a:t>uitgedroogd</a:t>
            </a:r>
            <a:r>
              <a:rPr lang="nl-NL" dirty="0"/>
              <a:t> is </a:t>
            </a:r>
            <a:r>
              <a:rPr lang="nl-NL" dirty="0" err="1"/>
              <a:t>a.g.v.</a:t>
            </a:r>
            <a:r>
              <a:rPr lang="nl-NL" dirty="0"/>
              <a:t> :</a:t>
            </a:r>
          </a:p>
          <a:p>
            <a:r>
              <a:rPr lang="nl-NL" dirty="0"/>
              <a:t>   - heet en lang douchen, </a:t>
            </a:r>
          </a:p>
          <a:p>
            <a:r>
              <a:rPr lang="nl-NL" dirty="0"/>
              <a:t>   - veel zonnen</a:t>
            </a:r>
          </a:p>
          <a:p>
            <a:r>
              <a:rPr lang="nl-NL" dirty="0"/>
              <a:t>   - extreem lijnen of sporten</a:t>
            </a:r>
          </a:p>
          <a:p>
            <a:r>
              <a:rPr lang="nl-NL" dirty="0"/>
              <a:t>   -  te veel koffie/alcohol drinken</a:t>
            </a:r>
          </a:p>
          <a:p>
            <a:r>
              <a:rPr lang="nl-NL" dirty="0"/>
              <a:t>   -  airco of verwarming</a:t>
            </a:r>
          </a:p>
          <a:p>
            <a:r>
              <a:rPr lang="nl-NL" dirty="0"/>
              <a:t>   -  niet “</a:t>
            </a:r>
            <a:r>
              <a:rPr lang="nl-NL" dirty="0" err="1"/>
              <a:t>smeren”of</a:t>
            </a:r>
            <a:r>
              <a:rPr lang="nl-NL" dirty="0"/>
              <a:t> juist verkeerde cosmetica gebruiken</a:t>
            </a:r>
          </a:p>
          <a:p>
            <a:r>
              <a:rPr lang="nl-NL" dirty="0"/>
              <a:t>   -  de overgang, waardoor minder oestrogenen, hierdoor o.a. droge huid</a:t>
            </a:r>
          </a:p>
          <a:p>
            <a:r>
              <a:rPr lang="nl-NL" dirty="0"/>
              <a:t>   -  de leeftijd, lagere talgklieractiviteit</a:t>
            </a:r>
          </a:p>
          <a:p>
            <a:r>
              <a:rPr lang="nl-NL" dirty="0"/>
              <a:t>Hierdoor kan het zijn dat </a:t>
            </a:r>
            <a:r>
              <a:rPr lang="nl-NL" b="1" dirty="0"/>
              <a:t>het “cement” tussen de hoorncellen </a:t>
            </a:r>
            <a:r>
              <a:rPr lang="nl-NL" dirty="0"/>
              <a:t>(de buitenste laag van de opperhuid) verdwijnt.</a:t>
            </a:r>
          </a:p>
          <a:p>
            <a:r>
              <a:rPr lang="nl-NL" dirty="0"/>
              <a:t>De huid verliest hierdoor vocht, maar ook de barrièrefunctie van de huid verslechtert, waardoor ook slechte stoffen ons lichaam kunnen binnendringen en bijv. ontstekingen kunnen veroorzaken.</a:t>
            </a:r>
          </a:p>
          <a:p>
            <a:endParaRPr lang="nl-NL" dirty="0"/>
          </a:p>
          <a:p>
            <a:r>
              <a:rPr lang="nl-NL" dirty="0"/>
              <a:t>Om deze functie weer te herstellen, kun je de oorzaak in eerste instantie proberen te achterhalen en wegnemen. Daarnaast kun je de huid sneller herstellen (</a:t>
            </a:r>
            <a:r>
              <a:rPr lang="nl-NL" dirty="0" err="1"/>
              <a:t>natural</a:t>
            </a:r>
            <a:r>
              <a:rPr lang="nl-NL" dirty="0"/>
              <a:t> </a:t>
            </a:r>
            <a:r>
              <a:rPr lang="nl-NL" dirty="0" err="1"/>
              <a:t>moisturizing</a:t>
            </a:r>
            <a:r>
              <a:rPr lang="nl-NL" dirty="0"/>
              <a:t> factor) door - enige tijd - </a:t>
            </a:r>
            <a:r>
              <a:rPr lang="nl-NL" b="1" dirty="0"/>
              <a:t>voedingssupplementen</a:t>
            </a:r>
            <a:br>
              <a:rPr lang="nl-NL" dirty="0"/>
            </a:br>
            <a:r>
              <a:rPr lang="nl-NL" dirty="0"/>
              <a:t>te gebruiken die de huid van binnenuit herstellen. Tevens kun je het vocht/vetgehalte van de huid verbeteren door</a:t>
            </a:r>
          </a:p>
          <a:p>
            <a:r>
              <a:rPr lang="nl-NL" dirty="0"/>
              <a:t>een </a:t>
            </a:r>
            <a:r>
              <a:rPr lang="nl-NL" b="1" dirty="0"/>
              <a:t>intensievere dag- en nachtcrème te gaan gebruiken, met eventueel daaronder een serum</a:t>
            </a:r>
            <a:r>
              <a:rPr lang="nl-NL" dirty="0"/>
              <a:t>.</a:t>
            </a:r>
          </a:p>
          <a:p>
            <a:endParaRPr lang="nl-NL" dirty="0"/>
          </a:p>
          <a:p>
            <a:endParaRPr lang="nl-NL" dirty="0"/>
          </a:p>
        </p:txBody>
      </p:sp>
      <p:pic>
        <p:nvPicPr>
          <p:cNvPr id="9" name="Afbeelding 8">
            <a:extLst>
              <a:ext uri="{FF2B5EF4-FFF2-40B4-BE49-F238E27FC236}">
                <a16:creationId xmlns:a16="http://schemas.microsoft.com/office/drawing/2014/main" id="{6351E255-6AE9-BCB5-B7AC-F090BD2487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4866" y="2234184"/>
            <a:ext cx="3587967" cy="2200620"/>
          </a:xfrm>
          <a:prstGeom prst="rect">
            <a:avLst/>
          </a:prstGeom>
        </p:spPr>
      </p:pic>
      <p:sp>
        <p:nvSpPr>
          <p:cNvPr id="11" name="Tekstvak 10">
            <a:extLst>
              <a:ext uri="{FF2B5EF4-FFF2-40B4-BE49-F238E27FC236}">
                <a16:creationId xmlns:a16="http://schemas.microsoft.com/office/drawing/2014/main" id="{14402FF3-574B-3717-C5C2-01B7696EE836}"/>
              </a:ext>
            </a:extLst>
          </p:cNvPr>
          <p:cNvSpPr txBox="1"/>
          <p:nvPr/>
        </p:nvSpPr>
        <p:spPr>
          <a:xfrm>
            <a:off x="8271934" y="1784808"/>
            <a:ext cx="3195390" cy="276999"/>
          </a:xfrm>
          <a:prstGeom prst="rect">
            <a:avLst/>
          </a:prstGeom>
          <a:noFill/>
        </p:spPr>
        <p:txBody>
          <a:bodyPr wrap="square" rtlCol="0">
            <a:spAutoFit/>
          </a:bodyPr>
          <a:lstStyle/>
          <a:p>
            <a:r>
              <a:rPr lang="nl-NL" sz="1200" b="1" dirty="0"/>
              <a:t>Onderzoek alcoholconsumptie en rimpels</a:t>
            </a:r>
          </a:p>
        </p:txBody>
      </p:sp>
      <p:sp>
        <p:nvSpPr>
          <p:cNvPr id="12" name="Pijl: omlaag 11">
            <a:extLst>
              <a:ext uri="{FF2B5EF4-FFF2-40B4-BE49-F238E27FC236}">
                <a16:creationId xmlns:a16="http://schemas.microsoft.com/office/drawing/2014/main" id="{4B05DE51-CE1F-005D-CDD4-DED449A7A1FC}"/>
              </a:ext>
            </a:extLst>
          </p:cNvPr>
          <p:cNvSpPr/>
          <p:nvPr/>
        </p:nvSpPr>
        <p:spPr>
          <a:xfrm>
            <a:off x="11040533" y="1871133"/>
            <a:ext cx="484632" cy="54033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79236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par>
                          <p:cTn id="8" fill="hold">
                            <p:stCondLst>
                              <p:cond delay="2000"/>
                            </p:stCondLst>
                            <p:childTnLst>
                              <p:par>
                                <p:cTn id="9" presetID="42" presetClass="entr" presetSubtype="0" fill="hold" nodeType="afterEffect">
                                  <p:stCondLst>
                                    <p:cond delay="20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2000"/>
                                        <p:tgtEl>
                                          <p:spTgt spid="4">
                                            <p:txEl>
                                              <p:pRg st="0" end="0"/>
                                            </p:txEl>
                                          </p:spTgt>
                                        </p:tgtEl>
                                      </p:cBhvr>
                                    </p:animEffect>
                                    <p:anim calcmode="lin" valueType="num">
                                      <p:cBhvr>
                                        <p:cTn id="12"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3" dur="2000" fill="hold"/>
                                        <p:tgtEl>
                                          <p:spTgt spid="4">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200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2000"/>
                                        <p:tgtEl>
                                          <p:spTgt spid="4">
                                            <p:txEl>
                                              <p:pRg st="1" end="1"/>
                                            </p:txEl>
                                          </p:spTgt>
                                        </p:tgtEl>
                                      </p:cBhvr>
                                    </p:animEffect>
                                    <p:anim calcmode="lin" valueType="num">
                                      <p:cBhvr>
                                        <p:cTn id="17"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8" dur="2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9" fill="hold">
                            <p:stCondLst>
                              <p:cond delay="6000"/>
                            </p:stCondLst>
                            <p:childTnLst>
                              <p:par>
                                <p:cTn id="20" presetID="42" presetClass="entr" presetSubtype="0" fill="hold" nodeType="afterEffect">
                                  <p:stCondLst>
                                    <p:cond delay="200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anim calcmode="lin" valueType="num">
                                      <p:cBhvr>
                                        <p:cTn id="23"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2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5" fill="hold">
                            <p:stCondLst>
                              <p:cond delay="10000"/>
                            </p:stCondLst>
                            <p:childTnLst>
                              <p:par>
                                <p:cTn id="26" presetID="14" presetClass="entr" presetSubtype="10" fill="hold" nodeType="after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8" dur="2000"/>
                                        <p:tgtEl>
                                          <p:spTgt spid="4">
                                            <p:txEl>
                                              <p:pRg st="4" end="4"/>
                                            </p:txEl>
                                          </p:spTgt>
                                        </p:tgtEl>
                                      </p:cBhvr>
                                    </p:animEffect>
                                  </p:childTnLst>
                                </p:cTn>
                              </p:par>
                            </p:childTnLst>
                          </p:cTn>
                        </p:par>
                        <p:par>
                          <p:cTn id="29" fill="hold">
                            <p:stCondLst>
                              <p:cond delay="12000"/>
                            </p:stCondLst>
                            <p:childTnLst>
                              <p:par>
                                <p:cTn id="30" presetID="14" presetClass="entr" presetSubtype="10" fill="hold" nodeType="after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2" dur="2000"/>
                                        <p:tgtEl>
                                          <p:spTgt spid="4">
                                            <p:txEl>
                                              <p:pRg st="5" end="5"/>
                                            </p:txEl>
                                          </p:spTgt>
                                        </p:tgtEl>
                                      </p:cBhvr>
                                    </p:animEffect>
                                  </p:childTnLst>
                                </p:cTn>
                              </p:par>
                            </p:childTnLst>
                          </p:cTn>
                        </p:par>
                        <p:par>
                          <p:cTn id="33" fill="hold">
                            <p:stCondLst>
                              <p:cond delay="14000"/>
                            </p:stCondLst>
                            <p:childTnLst>
                              <p:par>
                                <p:cTn id="34" presetID="14" presetClass="entr" presetSubtype="10" fill="hold" nodeType="after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randombar(horizontal)">
                                      <p:cBhvr>
                                        <p:cTn id="36" dur="2000"/>
                                        <p:tgtEl>
                                          <p:spTgt spid="4">
                                            <p:txEl>
                                              <p:pRg st="6" end="6"/>
                                            </p:txEl>
                                          </p:spTgt>
                                        </p:tgtEl>
                                      </p:cBhvr>
                                    </p:animEffect>
                                  </p:childTnLst>
                                </p:cTn>
                              </p:par>
                            </p:childTnLst>
                          </p:cTn>
                        </p:par>
                        <p:par>
                          <p:cTn id="37" fill="hold">
                            <p:stCondLst>
                              <p:cond delay="16000"/>
                            </p:stCondLst>
                            <p:childTnLst>
                              <p:par>
                                <p:cTn id="38" presetID="14" presetClass="entr" presetSubtype="10" fill="hold" nodeType="afterEffect">
                                  <p:stCondLst>
                                    <p:cond delay="0"/>
                                  </p:stCondLst>
                                  <p:childTnLst>
                                    <p:set>
                                      <p:cBhvr>
                                        <p:cTn id="39" dur="1" fill="hold">
                                          <p:stCondLst>
                                            <p:cond delay="0"/>
                                          </p:stCondLst>
                                        </p:cTn>
                                        <p:tgtEl>
                                          <p:spTgt spid="4">
                                            <p:txEl>
                                              <p:pRg st="7" end="7"/>
                                            </p:txEl>
                                          </p:spTgt>
                                        </p:tgtEl>
                                        <p:attrNameLst>
                                          <p:attrName>style.visibility</p:attrName>
                                        </p:attrNameLst>
                                      </p:cBhvr>
                                      <p:to>
                                        <p:strVal val="visible"/>
                                      </p:to>
                                    </p:set>
                                    <p:animEffect transition="in" filter="randombar(horizontal)">
                                      <p:cBhvr>
                                        <p:cTn id="40" dur="2000"/>
                                        <p:tgtEl>
                                          <p:spTgt spid="4">
                                            <p:txEl>
                                              <p:pRg st="7" end="7"/>
                                            </p:txEl>
                                          </p:spTgt>
                                        </p:tgtEl>
                                      </p:cBhvr>
                                    </p:animEffect>
                                  </p:childTnLst>
                                </p:cTn>
                              </p:par>
                            </p:childTnLst>
                          </p:cTn>
                        </p:par>
                        <p:par>
                          <p:cTn id="41" fill="hold">
                            <p:stCondLst>
                              <p:cond delay="18000"/>
                            </p:stCondLst>
                            <p:childTnLst>
                              <p:par>
                                <p:cTn id="42" presetID="14" presetClass="entr" presetSubtype="10" fill="hold" nodeType="afterEffect">
                                  <p:stCondLst>
                                    <p:cond delay="0"/>
                                  </p:stCondLst>
                                  <p:childTnLst>
                                    <p:set>
                                      <p:cBhvr>
                                        <p:cTn id="43" dur="1" fill="hold">
                                          <p:stCondLst>
                                            <p:cond delay="0"/>
                                          </p:stCondLst>
                                        </p:cTn>
                                        <p:tgtEl>
                                          <p:spTgt spid="4">
                                            <p:txEl>
                                              <p:pRg st="8" end="8"/>
                                            </p:txEl>
                                          </p:spTgt>
                                        </p:tgtEl>
                                        <p:attrNameLst>
                                          <p:attrName>style.visibility</p:attrName>
                                        </p:attrNameLst>
                                      </p:cBhvr>
                                      <p:to>
                                        <p:strVal val="visible"/>
                                      </p:to>
                                    </p:set>
                                    <p:animEffect transition="in" filter="randombar(horizontal)">
                                      <p:cBhvr>
                                        <p:cTn id="44" dur="2000"/>
                                        <p:tgtEl>
                                          <p:spTgt spid="4">
                                            <p:txEl>
                                              <p:pRg st="8" end="8"/>
                                            </p:txEl>
                                          </p:spTgt>
                                        </p:tgtEl>
                                      </p:cBhvr>
                                    </p:animEffect>
                                  </p:childTnLst>
                                </p:cTn>
                              </p:par>
                            </p:childTnLst>
                          </p:cTn>
                        </p:par>
                        <p:par>
                          <p:cTn id="45" fill="hold">
                            <p:stCondLst>
                              <p:cond delay="20000"/>
                            </p:stCondLst>
                            <p:childTnLst>
                              <p:par>
                                <p:cTn id="46" presetID="14" presetClass="entr" presetSubtype="10" fill="hold" nodeType="afterEffect">
                                  <p:stCondLst>
                                    <p:cond delay="0"/>
                                  </p:stCondLst>
                                  <p:childTnLst>
                                    <p:set>
                                      <p:cBhvr>
                                        <p:cTn id="47" dur="1" fill="hold">
                                          <p:stCondLst>
                                            <p:cond delay="0"/>
                                          </p:stCondLst>
                                        </p:cTn>
                                        <p:tgtEl>
                                          <p:spTgt spid="4">
                                            <p:txEl>
                                              <p:pRg st="9" end="9"/>
                                            </p:txEl>
                                          </p:spTgt>
                                        </p:tgtEl>
                                        <p:attrNameLst>
                                          <p:attrName>style.visibility</p:attrName>
                                        </p:attrNameLst>
                                      </p:cBhvr>
                                      <p:to>
                                        <p:strVal val="visible"/>
                                      </p:to>
                                    </p:set>
                                    <p:animEffect transition="in" filter="randombar(horizontal)">
                                      <p:cBhvr>
                                        <p:cTn id="48" dur="2000"/>
                                        <p:tgtEl>
                                          <p:spTgt spid="4">
                                            <p:txEl>
                                              <p:pRg st="9" end="9"/>
                                            </p:txEl>
                                          </p:spTgt>
                                        </p:tgtEl>
                                      </p:cBhvr>
                                    </p:animEffect>
                                  </p:childTnLst>
                                </p:cTn>
                              </p:par>
                            </p:childTnLst>
                          </p:cTn>
                        </p:par>
                        <p:par>
                          <p:cTn id="49" fill="hold">
                            <p:stCondLst>
                              <p:cond delay="22000"/>
                            </p:stCondLst>
                            <p:childTnLst>
                              <p:par>
                                <p:cTn id="50" presetID="14" presetClass="entr" presetSubtype="10" fill="hold" nodeType="afterEffect">
                                  <p:stCondLst>
                                    <p:cond delay="0"/>
                                  </p:stCondLst>
                                  <p:childTnLst>
                                    <p:set>
                                      <p:cBhvr>
                                        <p:cTn id="51" dur="1" fill="hold">
                                          <p:stCondLst>
                                            <p:cond delay="0"/>
                                          </p:stCondLst>
                                        </p:cTn>
                                        <p:tgtEl>
                                          <p:spTgt spid="4">
                                            <p:txEl>
                                              <p:pRg st="10" end="10"/>
                                            </p:txEl>
                                          </p:spTgt>
                                        </p:tgtEl>
                                        <p:attrNameLst>
                                          <p:attrName>style.visibility</p:attrName>
                                        </p:attrNameLst>
                                      </p:cBhvr>
                                      <p:to>
                                        <p:strVal val="visible"/>
                                      </p:to>
                                    </p:set>
                                    <p:animEffect transition="in" filter="randombar(horizontal)">
                                      <p:cBhvr>
                                        <p:cTn id="52" dur="2000"/>
                                        <p:tgtEl>
                                          <p:spTgt spid="4">
                                            <p:txEl>
                                              <p:pRg st="10" end="10"/>
                                            </p:txEl>
                                          </p:spTgt>
                                        </p:tgtEl>
                                      </p:cBhvr>
                                    </p:animEffect>
                                  </p:childTnLst>
                                </p:cTn>
                              </p:par>
                            </p:childTnLst>
                          </p:cTn>
                        </p:par>
                        <p:par>
                          <p:cTn id="53" fill="hold">
                            <p:stCondLst>
                              <p:cond delay="24000"/>
                            </p:stCondLst>
                            <p:childTnLst>
                              <p:par>
                                <p:cTn id="54" presetID="14" presetClass="entr" presetSubtype="10" fill="hold" nodeType="afterEffect">
                                  <p:stCondLst>
                                    <p:cond delay="0"/>
                                  </p:stCondLst>
                                  <p:childTnLst>
                                    <p:set>
                                      <p:cBhvr>
                                        <p:cTn id="55" dur="1" fill="hold">
                                          <p:stCondLst>
                                            <p:cond delay="0"/>
                                          </p:stCondLst>
                                        </p:cTn>
                                        <p:tgtEl>
                                          <p:spTgt spid="4">
                                            <p:txEl>
                                              <p:pRg st="11" end="11"/>
                                            </p:txEl>
                                          </p:spTgt>
                                        </p:tgtEl>
                                        <p:attrNameLst>
                                          <p:attrName>style.visibility</p:attrName>
                                        </p:attrNameLst>
                                      </p:cBhvr>
                                      <p:to>
                                        <p:strVal val="visible"/>
                                      </p:to>
                                    </p:set>
                                    <p:animEffect transition="in" filter="randombar(horizontal)">
                                      <p:cBhvr>
                                        <p:cTn id="56" dur="2000"/>
                                        <p:tgtEl>
                                          <p:spTgt spid="4">
                                            <p:txEl>
                                              <p:pRg st="11" end="11"/>
                                            </p:txEl>
                                          </p:spTgt>
                                        </p:tgtEl>
                                      </p:cBhvr>
                                    </p:animEffect>
                                  </p:childTnLst>
                                </p:cTn>
                              </p:par>
                            </p:childTnLst>
                          </p:cTn>
                        </p:par>
                        <p:par>
                          <p:cTn id="57" fill="hold">
                            <p:stCondLst>
                              <p:cond delay="26000"/>
                            </p:stCondLst>
                            <p:childTnLst>
                              <p:par>
                                <p:cTn id="58" presetID="42" presetClass="entr" presetSubtype="0" fill="hold" nodeType="afterEffect">
                                  <p:stCondLst>
                                    <p:cond delay="2000"/>
                                  </p:stCondLst>
                                  <p:childTnLst>
                                    <p:set>
                                      <p:cBhvr>
                                        <p:cTn id="59" dur="1" fill="hold">
                                          <p:stCondLst>
                                            <p:cond delay="0"/>
                                          </p:stCondLst>
                                        </p:cTn>
                                        <p:tgtEl>
                                          <p:spTgt spid="4">
                                            <p:txEl>
                                              <p:pRg st="12" end="12"/>
                                            </p:txEl>
                                          </p:spTgt>
                                        </p:tgtEl>
                                        <p:attrNameLst>
                                          <p:attrName>style.visibility</p:attrName>
                                        </p:attrNameLst>
                                      </p:cBhvr>
                                      <p:to>
                                        <p:strVal val="visible"/>
                                      </p:to>
                                    </p:set>
                                    <p:animEffect transition="in" filter="fade">
                                      <p:cBhvr>
                                        <p:cTn id="60" dur="3000"/>
                                        <p:tgtEl>
                                          <p:spTgt spid="4">
                                            <p:txEl>
                                              <p:pRg st="12" end="12"/>
                                            </p:txEl>
                                          </p:spTgt>
                                        </p:tgtEl>
                                      </p:cBhvr>
                                    </p:animEffect>
                                    <p:anim calcmode="lin" valueType="num">
                                      <p:cBhvr>
                                        <p:cTn id="61" dur="3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62" dur="3000" fill="hold"/>
                                        <p:tgtEl>
                                          <p:spTgt spid="4">
                                            <p:txEl>
                                              <p:pRg st="12" end="12"/>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2000"/>
                                  </p:stCondLst>
                                  <p:childTnLst>
                                    <p:set>
                                      <p:cBhvr>
                                        <p:cTn id="64" dur="1" fill="hold">
                                          <p:stCondLst>
                                            <p:cond delay="0"/>
                                          </p:stCondLst>
                                        </p:cTn>
                                        <p:tgtEl>
                                          <p:spTgt spid="4">
                                            <p:txEl>
                                              <p:pRg st="13" end="13"/>
                                            </p:txEl>
                                          </p:spTgt>
                                        </p:tgtEl>
                                        <p:attrNameLst>
                                          <p:attrName>style.visibility</p:attrName>
                                        </p:attrNameLst>
                                      </p:cBhvr>
                                      <p:to>
                                        <p:strVal val="visible"/>
                                      </p:to>
                                    </p:set>
                                    <p:animEffect transition="in" filter="fade">
                                      <p:cBhvr>
                                        <p:cTn id="65" dur="3000"/>
                                        <p:tgtEl>
                                          <p:spTgt spid="4">
                                            <p:txEl>
                                              <p:pRg st="13" end="13"/>
                                            </p:txEl>
                                          </p:spTgt>
                                        </p:tgtEl>
                                      </p:cBhvr>
                                    </p:animEffect>
                                    <p:anim calcmode="lin" valueType="num">
                                      <p:cBhvr>
                                        <p:cTn id="66" dur="3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67" dur="3000" fill="hold"/>
                                        <p:tgtEl>
                                          <p:spTgt spid="4">
                                            <p:txEl>
                                              <p:pRg st="13" end="13"/>
                                            </p:txEl>
                                          </p:spTgt>
                                        </p:tgtEl>
                                        <p:attrNameLst>
                                          <p:attrName>ppt_y</p:attrName>
                                        </p:attrNameLst>
                                      </p:cBhvr>
                                      <p:tavLst>
                                        <p:tav tm="0">
                                          <p:val>
                                            <p:strVal val="#ppt_y+.1"/>
                                          </p:val>
                                        </p:tav>
                                        <p:tav tm="100000">
                                          <p:val>
                                            <p:strVal val="#ppt_y"/>
                                          </p:val>
                                        </p:tav>
                                      </p:tavLst>
                                    </p:anim>
                                  </p:childTnLst>
                                </p:cTn>
                              </p:par>
                            </p:childTnLst>
                          </p:cTn>
                        </p:par>
                        <p:par>
                          <p:cTn id="68" fill="hold">
                            <p:stCondLst>
                              <p:cond delay="31000"/>
                            </p:stCondLst>
                            <p:childTnLst>
                              <p:par>
                                <p:cTn id="69" presetID="42" presetClass="entr" presetSubtype="0" fill="hold" nodeType="afterEffect">
                                  <p:stCondLst>
                                    <p:cond delay="2000"/>
                                  </p:stCondLst>
                                  <p:childTnLst>
                                    <p:set>
                                      <p:cBhvr>
                                        <p:cTn id="70" dur="1" fill="hold">
                                          <p:stCondLst>
                                            <p:cond delay="0"/>
                                          </p:stCondLst>
                                        </p:cTn>
                                        <p:tgtEl>
                                          <p:spTgt spid="4">
                                            <p:txEl>
                                              <p:pRg st="15" end="15"/>
                                            </p:txEl>
                                          </p:spTgt>
                                        </p:tgtEl>
                                        <p:attrNameLst>
                                          <p:attrName>style.visibility</p:attrName>
                                        </p:attrNameLst>
                                      </p:cBhvr>
                                      <p:to>
                                        <p:strVal val="visible"/>
                                      </p:to>
                                    </p:set>
                                    <p:animEffect transition="in" filter="fade">
                                      <p:cBhvr>
                                        <p:cTn id="71" dur="3000"/>
                                        <p:tgtEl>
                                          <p:spTgt spid="4">
                                            <p:txEl>
                                              <p:pRg st="15" end="15"/>
                                            </p:txEl>
                                          </p:spTgt>
                                        </p:tgtEl>
                                      </p:cBhvr>
                                    </p:animEffect>
                                    <p:anim calcmode="lin" valueType="num">
                                      <p:cBhvr>
                                        <p:cTn id="72" dur="3000" fill="hold"/>
                                        <p:tgtEl>
                                          <p:spTgt spid="4">
                                            <p:txEl>
                                              <p:pRg st="15" end="15"/>
                                            </p:txEl>
                                          </p:spTgt>
                                        </p:tgtEl>
                                        <p:attrNameLst>
                                          <p:attrName>ppt_x</p:attrName>
                                        </p:attrNameLst>
                                      </p:cBhvr>
                                      <p:tavLst>
                                        <p:tav tm="0">
                                          <p:val>
                                            <p:strVal val="#ppt_x"/>
                                          </p:val>
                                        </p:tav>
                                        <p:tav tm="100000">
                                          <p:val>
                                            <p:strVal val="#ppt_x"/>
                                          </p:val>
                                        </p:tav>
                                      </p:tavLst>
                                    </p:anim>
                                    <p:anim calcmode="lin" valueType="num">
                                      <p:cBhvr>
                                        <p:cTn id="73" dur="3000" fill="hold"/>
                                        <p:tgtEl>
                                          <p:spTgt spid="4">
                                            <p:txEl>
                                              <p:pRg st="15" end="15"/>
                                            </p:txEl>
                                          </p:spTgt>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2000"/>
                                  </p:stCondLst>
                                  <p:childTnLst>
                                    <p:set>
                                      <p:cBhvr>
                                        <p:cTn id="75" dur="1" fill="hold">
                                          <p:stCondLst>
                                            <p:cond delay="0"/>
                                          </p:stCondLst>
                                        </p:cTn>
                                        <p:tgtEl>
                                          <p:spTgt spid="4">
                                            <p:txEl>
                                              <p:pRg st="16" end="16"/>
                                            </p:txEl>
                                          </p:spTgt>
                                        </p:tgtEl>
                                        <p:attrNameLst>
                                          <p:attrName>style.visibility</p:attrName>
                                        </p:attrNameLst>
                                      </p:cBhvr>
                                      <p:to>
                                        <p:strVal val="visible"/>
                                      </p:to>
                                    </p:set>
                                    <p:animEffect transition="in" filter="fade">
                                      <p:cBhvr>
                                        <p:cTn id="76" dur="3000"/>
                                        <p:tgtEl>
                                          <p:spTgt spid="4">
                                            <p:txEl>
                                              <p:pRg st="16" end="16"/>
                                            </p:txEl>
                                          </p:spTgt>
                                        </p:tgtEl>
                                      </p:cBhvr>
                                    </p:animEffect>
                                    <p:anim calcmode="lin" valueType="num">
                                      <p:cBhvr>
                                        <p:cTn id="77" dur="3000" fill="hold"/>
                                        <p:tgtEl>
                                          <p:spTgt spid="4">
                                            <p:txEl>
                                              <p:pRg st="16" end="16"/>
                                            </p:txEl>
                                          </p:spTgt>
                                        </p:tgtEl>
                                        <p:attrNameLst>
                                          <p:attrName>ppt_x</p:attrName>
                                        </p:attrNameLst>
                                      </p:cBhvr>
                                      <p:tavLst>
                                        <p:tav tm="0">
                                          <p:val>
                                            <p:strVal val="#ppt_x"/>
                                          </p:val>
                                        </p:tav>
                                        <p:tav tm="100000">
                                          <p:val>
                                            <p:strVal val="#ppt_x"/>
                                          </p:val>
                                        </p:tav>
                                      </p:tavLst>
                                    </p:anim>
                                    <p:anim calcmode="lin" valueType="num">
                                      <p:cBhvr>
                                        <p:cTn id="78" dur="3000" fill="hold"/>
                                        <p:tgtEl>
                                          <p:spTgt spid="4">
                                            <p:txEl>
                                              <p:pRg st="16" end="16"/>
                                            </p:txEl>
                                          </p:spTgt>
                                        </p:tgtEl>
                                        <p:attrNameLst>
                                          <p:attrName>ppt_y</p:attrName>
                                        </p:attrNameLst>
                                      </p:cBhvr>
                                      <p:tavLst>
                                        <p:tav tm="0">
                                          <p:val>
                                            <p:strVal val="#ppt_y+.1"/>
                                          </p:val>
                                        </p:tav>
                                        <p:tav tm="100000">
                                          <p:val>
                                            <p:strVal val="#ppt_y"/>
                                          </p:val>
                                        </p:tav>
                                      </p:tavLst>
                                    </p:anim>
                                  </p:childTnLst>
                                </p:cTn>
                              </p:par>
                            </p:childTnLst>
                          </p:cTn>
                        </p:par>
                        <p:par>
                          <p:cTn id="79" fill="hold">
                            <p:stCondLst>
                              <p:cond delay="36000"/>
                            </p:stCondLst>
                            <p:childTnLst>
                              <p:par>
                                <p:cTn id="80" presetID="42" presetClass="entr" presetSubtype="0" fill="hold" nodeType="afterEffect">
                                  <p:stCondLst>
                                    <p:cond delay="2000"/>
                                  </p:stCondLst>
                                  <p:childTnLst>
                                    <p:set>
                                      <p:cBhvr>
                                        <p:cTn id="81" dur="1" fill="hold">
                                          <p:stCondLst>
                                            <p:cond delay="0"/>
                                          </p:stCondLst>
                                        </p:cTn>
                                        <p:tgtEl>
                                          <p:spTgt spid="9"/>
                                        </p:tgtEl>
                                        <p:attrNameLst>
                                          <p:attrName>style.visibility</p:attrName>
                                        </p:attrNameLst>
                                      </p:cBhvr>
                                      <p:to>
                                        <p:strVal val="visible"/>
                                      </p:to>
                                    </p:set>
                                    <p:animEffect transition="in" filter="fade">
                                      <p:cBhvr>
                                        <p:cTn id="82" dur="2000"/>
                                        <p:tgtEl>
                                          <p:spTgt spid="9"/>
                                        </p:tgtEl>
                                      </p:cBhvr>
                                    </p:animEffect>
                                    <p:anim calcmode="lin" valueType="num">
                                      <p:cBhvr>
                                        <p:cTn id="83" dur="2000" fill="hold"/>
                                        <p:tgtEl>
                                          <p:spTgt spid="9"/>
                                        </p:tgtEl>
                                        <p:attrNameLst>
                                          <p:attrName>ppt_x</p:attrName>
                                        </p:attrNameLst>
                                      </p:cBhvr>
                                      <p:tavLst>
                                        <p:tav tm="0">
                                          <p:val>
                                            <p:strVal val="#ppt_x"/>
                                          </p:val>
                                        </p:tav>
                                        <p:tav tm="100000">
                                          <p:val>
                                            <p:strVal val="#ppt_x"/>
                                          </p:val>
                                        </p:tav>
                                      </p:tavLst>
                                    </p:anim>
                                    <p:anim calcmode="lin" valueType="num">
                                      <p:cBhvr>
                                        <p:cTn id="84" dur="2000" fill="hold"/>
                                        <p:tgtEl>
                                          <p:spTgt spid="9"/>
                                        </p:tgtEl>
                                        <p:attrNameLst>
                                          <p:attrName>ppt_y</p:attrName>
                                        </p:attrNameLst>
                                      </p:cBhvr>
                                      <p:tavLst>
                                        <p:tav tm="0">
                                          <p:val>
                                            <p:strVal val="#ppt_y+.1"/>
                                          </p:val>
                                        </p:tav>
                                        <p:tav tm="100000">
                                          <p:val>
                                            <p:strVal val="#ppt_y"/>
                                          </p:val>
                                        </p:tav>
                                      </p:tavLst>
                                    </p:anim>
                                  </p:childTnLst>
                                </p:cTn>
                              </p:par>
                              <p:par>
                                <p:cTn id="85" presetID="1" presetClass="entr" presetSubtype="0" fill="hold" nodeType="withEffect">
                                  <p:stCondLst>
                                    <p:cond delay="2000"/>
                                  </p:stCondLst>
                                  <p:childTnLst>
                                    <p:set>
                                      <p:cBhvr>
                                        <p:cTn id="86" dur="1" fill="hold">
                                          <p:stCondLst>
                                            <p:cond delay="0"/>
                                          </p:stCondLst>
                                        </p:cTn>
                                        <p:tgtEl>
                                          <p:spTgt spid="11">
                                            <p:txEl>
                                              <p:pRg st="0" end="0"/>
                                            </p:txEl>
                                          </p:spTgt>
                                        </p:tgtEl>
                                        <p:attrNameLst>
                                          <p:attrName>style.visibility</p:attrName>
                                        </p:attrNameLst>
                                      </p:cBhvr>
                                      <p:to>
                                        <p:strVal val="visible"/>
                                      </p:to>
                                    </p:set>
                                  </p:childTnLst>
                                </p:cTn>
                              </p:par>
                              <p:par>
                                <p:cTn id="87" presetID="1" presetClass="entr" presetSubtype="0" fill="hold" grpId="0" nodeType="withEffect">
                                  <p:stCondLst>
                                    <p:cond delay="2000"/>
                                  </p:stCondLst>
                                  <p:childTnLst>
                                    <p:set>
                                      <p:cBhvr>
                                        <p:cTn id="8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1F5238-5E54-AB2B-5903-CB2EB8867DAB}"/>
              </a:ext>
            </a:extLst>
          </p:cNvPr>
          <p:cNvSpPr>
            <a:spLocks noGrp="1"/>
          </p:cNvSpPr>
          <p:nvPr>
            <p:ph type="title"/>
          </p:nvPr>
        </p:nvSpPr>
        <p:spPr>
          <a:xfrm>
            <a:off x="838200" y="365125"/>
            <a:ext cx="10515600" cy="941161"/>
          </a:xfrm>
        </p:spPr>
        <p:txBody>
          <a:bodyPr/>
          <a:lstStyle/>
          <a:p>
            <a:pPr algn="ctr"/>
            <a:r>
              <a:rPr lang="nl-NL" b="1" dirty="0">
                <a:solidFill>
                  <a:srgbClr val="7030A0"/>
                </a:solidFill>
                <a:latin typeface="Times New Roman" panose="02020603050405020304" pitchFamily="18" charset="0"/>
                <a:cs typeface="Times New Roman" panose="02020603050405020304" pitchFamily="18" charset="0"/>
              </a:rPr>
              <a:t>Droge huid (2)</a:t>
            </a:r>
          </a:p>
        </p:txBody>
      </p:sp>
      <p:sp>
        <p:nvSpPr>
          <p:cNvPr id="3" name="Tekstvak 2">
            <a:extLst>
              <a:ext uri="{FF2B5EF4-FFF2-40B4-BE49-F238E27FC236}">
                <a16:creationId xmlns:a16="http://schemas.microsoft.com/office/drawing/2014/main" id="{42067181-9600-F5A3-9076-2AA6FD3A9F45}"/>
              </a:ext>
            </a:extLst>
          </p:cNvPr>
          <p:cNvSpPr txBox="1"/>
          <p:nvPr/>
        </p:nvSpPr>
        <p:spPr>
          <a:xfrm>
            <a:off x="1258078" y="1240971"/>
            <a:ext cx="10075506" cy="6463308"/>
          </a:xfrm>
          <a:prstGeom prst="rect">
            <a:avLst/>
          </a:prstGeom>
          <a:noFill/>
        </p:spPr>
        <p:txBody>
          <a:bodyPr wrap="square" rtlCol="0">
            <a:spAutoFit/>
          </a:bodyPr>
          <a:lstStyle/>
          <a:p>
            <a:r>
              <a:rPr lang="nl-NL" dirty="0"/>
              <a:t>Let op: door te </a:t>
            </a:r>
            <a:r>
              <a:rPr lang="nl-NL" b="1" dirty="0"/>
              <a:t>zonnen</a:t>
            </a:r>
            <a:r>
              <a:rPr lang="nl-NL" dirty="0"/>
              <a:t> wordt de eiwitbarrière dikker in de hoornlaag, maar anderzijds droogt de huid ook extra uit! Advies: scrubben en smeren!</a:t>
            </a:r>
          </a:p>
          <a:p>
            <a:endParaRPr lang="nl-NL" dirty="0"/>
          </a:p>
          <a:p>
            <a:r>
              <a:rPr lang="nl-NL" b="1" dirty="0"/>
              <a:t>Alcohol</a:t>
            </a:r>
            <a:r>
              <a:rPr lang="nl-NL" dirty="0"/>
              <a:t> heeft een negatief effect op de barrièrefunctie: grotere doorlaatbaarheid en het beïnvloedt de </a:t>
            </a:r>
          </a:p>
          <a:p>
            <a:r>
              <a:rPr lang="nl-NL" dirty="0"/>
              <a:t>lipiden (vetten) samenstelling in de huid.</a:t>
            </a:r>
          </a:p>
          <a:p>
            <a:endParaRPr lang="nl-NL" dirty="0"/>
          </a:p>
          <a:p>
            <a:r>
              <a:rPr lang="nl-NL" b="1" dirty="0"/>
              <a:t>Vitamine C </a:t>
            </a:r>
            <a:r>
              <a:rPr lang="nl-NL" dirty="0"/>
              <a:t>is een van de stoffen die het vochttekort in de huid tegengaat, omdat het vetten vormt die de huidbarrière verbetert. In supplementen is Vit C </a:t>
            </a:r>
            <a:r>
              <a:rPr lang="nl-NL" dirty="0" err="1"/>
              <a:t>ascorbaat</a:t>
            </a:r>
            <a:r>
              <a:rPr lang="nl-NL" dirty="0"/>
              <a:t> een gebufferde versie beter voor de maag.</a:t>
            </a:r>
          </a:p>
          <a:p>
            <a:r>
              <a:rPr lang="nl-NL" dirty="0"/>
              <a:t>Een combi met </a:t>
            </a:r>
            <a:r>
              <a:rPr lang="nl-NL" b="1" dirty="0"/>
              <a:t>vitamine E </a:t>
            </a:r>
            <a:r>
              <a:rPr lang="nl-NL" dirty="0"/>
              <a:t>– de natuurlijke variant D-alfa –tocoferol – geeft een beter effect.</a:t>
            </a:r>
          </a:p>
          <a:p>
            <a:endParaRPr lang="nl-NL" dirty="0"/>
          </a:p>
          <a:p>
            <a:r>
              <a:rPr lang="nl-NL" dirty="0"/>
              <a:t>Nog een sterkere anti </a:t>
            </a:r>
            <a:r>
              <a:rPr lang="nl-NL" dirty="0" err="1"/>
              <a:t>oxidant</a:t>
            </a:r>
            <a:r>
              <a:rPr lang="nl-NL" dirty="0"/>
              <a:t> als vitamine C is </a:t>
            </a:r>
            <a:r>
              <a:rPr lang="nl-NL" b="1" dirty="0" err="1"/>
              <a:t>Astaxanthine</a:t>
            </a:r>
            <a:r>
              <a:rPr lang="nl-NL" dirty="0"/>
              <a:t>. Het is duur, maar kan niet alleen huidschade</a:t>
            </a:r>
          </a:p>
          <a:p>
            <a:r>
              <a:rPr lang="nl-NL" dirty="0"/>
              <a:t>stopzetten, maar zelfs verminderen! Wel 4 gram dagelijks als supplement nemen, bij een vetrijke maaltijd. Deze zgn. carotenoïde kan het vochtgehalte van de huid verbeteren.</a:t>
            </a:r>
          </a:p>
          <a:p>
            <a:endParaRPr lang="nl-NL" dirty="0"/>
          </a:p>
          <a:p>
            <a:r>
              <a:rPr lang="nl-NL" dirty="0"/>
              <a:t>Ook suppletie met </a:t>
            </a:r>
            <a:r>
              <a:rPr lang="nl-NL" b="1" dirty="0" err="1"/>
              <a:t>gehydrolyseerd</a:t>
            </a:r>
            <a:r>
              <a:rPr lang="nl-NL" b="1" dirty="0"/>
              <a:t> collageen </a:t>
            </a:r>
            <a:r>
              <a:rPr lang="nl-NL" dirty="0"/>
              <a:t>afkomstig uit vis kan zorgen voor een betere hydratatie.</a:t>
            </a:r>
          </a:p>
          <a:p>
            <a:endParaRPr lang="nl-NL" dirty="0"/>
          </a:p>
          <a:p>
            <a:r>
              <a:rPr lang="nl-NL" dirty="0"/>
              <a:t>De anti </a:t>
            </a:r>
            <a:r>
              <a:rPr lang="nl-NL" dirty="0" err="1"/>
              <a:t>oxidanten</a:t>
            </a:r>
            <a:r>
              <a:rPr lang="nl-NL" dirty="0"/>
              <a:t> </a:t>
            </a:r>
            <a:r>
              <a:rPr lang="nl-NL" b="1" dirty="0"/>
              <a:t>luteïne en </a:t>
            </a:r>
            <a:r>
              <a:rPr lang="nl-NL" b="1" dirty="0" err="1"/>
              <a:t>zeaxanthine</a:t>
            </a:r>
            <a:r>
              <a:rPr lang="nl-NL" b="1" dirty="0"/>
              <a:t> </a:t>
            </a:r>
            <a:r>
              <a:rPr lang="nl-NL" dirty="0"/>
              <a:t>geven ook een betere hydratatie van de huid.</a:t>
            </a:r>
          </a:p>
          <a:p>
            <a:endParaRPr lang="nl-NL" dirty="0"/>
          </a:p>
          <a:p>
            <a:r>
              <a:rPr lang="nl-NL" dirty="0"/>
              <a:t>Nicotinezuur of </a:t>
            </a:r>
            <a:r>
              <a:rPr lang="nl-NL" dirty="0" err="1"/>
              <a:t>nicotinamide</a:t>
            </a:r>
            <a:r>
              <a:rPr lang="nl-NL" dirty="0"/>
              <a:t> (</a:t>
            </a:r>
            <a:r>
              <a:rPr lang="nl-NL" b="1" dirty="0"/>
              <a:t>vitamine B3</a:t>
            </a:r>
            <a:r>
              <a:rPr lang="nl-NL" dirty="0"/>
              <a:t>) voedt de huid van binnenuit. Een tekort geeft een ruwe huid, maar komt weinig voor, zit in vlees, vis, volkoren graanproducten, groenten en aardappelen.</a:t>
            </a:r>
          </a:p>
          <a:p>
            <a:endParaRPr lang="nl-NL" dirty="0"/>
          </a:p>
          <a:p>
            <a:endParaRPr lang="nl-NL" dirty="0"/>
          </a:p>
          <a:p>
            <a:endParaRPr lang="nl-NL" dirty="0"/>
          </a:p>
        </p:txBody>
      </p:sp>
    </p:spTree>
    <p:extLst>
      <p:ext uri="{BB962C8B-B14F-4D97-AF65-F5344CB8AC3E}">
        <p14:creationId xmlns:p14="http://schemas.microsoft.com/office/powerpoint/2010/main" val="56605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par>
                          <p:cTn id="8" fill="hold">
                            <p:stCondLst>
                              <p:cond delay="4000"/>
                            </p:stCondLst>
                            <p:childTnLst>
                              <p:par>
                                <p:cTn id="9" presetID="14" presetClass="entr" presetSubtype="10" fill="hold" nodeType="afterEffect">
                                  <p:stCondLst>
                                    <p:cond delay="2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2000"/>
                                        <p:tgtEl>
                                          <p:spTgt spid="3">
                                            <p:txEl>
                                              <p:pRg st="0" end="0"/>
                                            </p:txEl>
                                          </p:spTgt>
                                        </p:tgtEl>
                                      </p:cBhvr>
                                    </p:animEffect>
                                  </p:childTnLst>
                                </p:cTn>
                              </p:par>
                            </p:childTnLst>
                          </p:cTn>
                        </p:par>
                        <p:par>
                          <p:cTn id="12" fill="hold">
                            <p:stCondLst>
                              <p:cond delay="8000"/>
                            </p:stCondLst>
                            <p:childTnLst>
                              <p:par>
                                <p:cTn id="13" presetID="14" presetClass="entr" presetSubtype="10" fill="hold" nodeType="afterEffect">
                                  <p:stCondLst>
                                    <p:cond delay="2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2000"/>
                                        <p:tgtEl>
                                          <p:spTgt spid="3">
                                            <p:txEl>
                                              <p:pRg st="2" end="2"/>
                                            </p:txEl>
                                          </p:spTgt>
                                        </p:tgtEl>
                                      </p:cBhvr>
                                    </p:animEffect>
                                  </p:childTnLst>
                                </p:cTn>
                              </p:par>
                              <p:par>
                                <p:cTn id="16" presetID="14" presetClass="entr" presetSubtype="10" fill="hold" nodeType="withEffect">
                                  <p:stCondLst>
                                    <p:cond delay="200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8" dur="2000"/>
                                        <p:tgtEl>
                                          <p:spTgt spid="3">
                                            <p:txEl>
                                              <p:pRg st="3" end="3"/>
                                            </p:txEl>
                                          </p:spTgt>
                                        </p:tgtEl>
                                      </p:cBhvr>
                                    </p:animEffect>
                                  </p:childTnLst>
                                </p:cTn>
                              </p:par>
                            </p:childTnLst>
                          </p:cTn>
                        </p:par>
                        <p:par>
                          <p:cTn id="19" fill="hold">
                            <p:stCondLst>
                              <p:cond delay="12000"/>
                            </p:stCondLst>
                            <p:childTnLst>
                              <p:par>
                                <p:cTn id="20" presetID="14" presetClass="entr" presetSubtype="10" fill="hold" nodeType="afterEffect">
                                  <p:stCondLst>
                                    <p:cond delay="200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3000"/>
                                        <p:tgtEl>
                                          <p:spTgt spid="3">
                                            <p:txEl>
                                              <p:pRg st="5" end="5"/>
                                            </p:txEl>
                                          </p:spTgt>
                                        </p:tgtEl>
                                      </p:cBhvr>
                                    </p:animEffect>
                                  </p:childTnLst>
                                </p:cTn>
                              </p:par>
                              <p:par>
                                <p:cTn id="23" presetID="14" presetClass="entr" presetSubtype="10" fill="hold" nodeType="withEffect">
                                  <p:stCondLst>
                                    <p:cond delay="200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5" dur="3000"/>
                                        <p:tgtEl>
                                          <p:spTgt spid="3">
                                            <p:txEl>
                                              <p:pRg st="6" end="6"/>
                                            </p:txEl>
                                          </p:spTgt>
                                        </p:tgtEl>
                                      </p:cBhvr>
                                    </p:animEffect>
                                  </p:childTnLst>
                                </p:cTn>
                              </p:par>
                            </p:childTnLst>
                          </p:cTn>
                        </p:par>
                        <p:par>
                          <p:cTn id="26" fill="hold">
                            <p:stCondLst>
                              <p:cond delay="17000"/>
                            </p:stCondLst>
                            <p:childTnLst>
                              <p:par>
                                <p:cTn id="27" presetID="14" presetClass="entr" presetSubtype="10" fill="hold" nodeType="afterEffect">
                                  <p:stCondLst>
                                    <p:cond delay="200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randombar(horizontal)">
                                      <p:cBhvr>
                                        <p:cTn id="29" dur="3000"/>
                                        <p:tgtEl>
                                          <p:spTgt spid="3">
                                            <p:txEl>
                                              <p:pRg st="8" end="8"/>
                                            </p:txEl>
                                          </p:spTgt>
                                        </p:tgtEl>
                                      </p:cBhvr>
                                    </p:animEffect>
                                  </p:childTnLst>
                                </p:cTn>
                              </p:par>
                              <p:par>
                                <p:cTn id="30" presetID="14" presetClass="entr" presetSubtype="10" fill="hold" nodeType="withEffect">
                                  <p:stCondLst>
                                    <p:cond delay="200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2" dur="3000"/>
                                        <p:tgtEl>
                                          <p:spTgt spid="3">
                                            <p:txEl>
                                              <p:pRg st="9" end="9"/>
                                            </p:txEl>
                                          </p:spTgt>
                                        </p:tgtEl>
                                      </p:cBhvr>
                                    </p:animEffect>
                                  </p:childTnLst>
                                </p:cTn>
                              </p:par>
                            </p:childTnLst>
                          </p:cTn>
                        </p:par>
                        <p:par>
                          <p:cTn id="33" fill="hold">
                            <p:stCondLst>
                              <p:cond delay="22000"/>
                            </p:stCondLst>
                            <p:childTnLst>
                              <p:par>
                                <p:cTn id="34" presetID="14" presetClass="entr" presetSubtype="10" fill="hold" nodeType="afterEffect">
                                  <p:stCondLst>
                                    <p:cond delay="200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randombar(horizontal)">
                                      <p:cBhvr>
                                        <p:cTn id="36" dur="2000"/>
                                        <p:tgtEl>
                                          <p:spTgt spid="3">
                                            <p:txEl>
                                              <p:pRg st="11" end="11"/>
                                            </p:txEl>
                                          </p:spTgt>
                                        </p:tgtEl>
                                      </p:cBhvr>
                                    </p:animEffect>
                                  </p:childTnLst>
                                </p:cTn>
                              </p:par>
                            </p:childTnLst>
                          </p:cTn>
                        </p:par>
                        <p:par>
                          <p:cTn id="37" fill="hold">
                            <p:stCondLst>
                              <p:cond delay="26000"/>
                            </p:stCondLst>
                            <p:childTnLst>
                              <p:par>
                                <p:cTn id="38" presetID="14" presetClass="entr" presetSubtype="10" fill="hold" nodeType="afterEffect">
                                  <p:stCondLst>
                                    <p:cond delay="2000"/>
                                  </p:stCondLst>
                                  <p:childTnLst>
                                    <p:set>
                                      <p:cBhvr>
                                        <p:cTn id="39" dur="1" fill="hold">
                                          <p:stCondLst>
                                            <p:cond delay="0"/>
                                          </p:stCondLst>
                                        </p:cTn>
                                        <p:tgtEl>
                                          <p:spTgt spid="3">
                                            <p:txEl>
                                              <p:pRg st="13" end="13"/>
                                            </p:txEl>
                                          </p:spTgt>
                                        </p:tgtEl>
                                        <p:attrNameLst>
                                          <p:attrName>style.visibility</p:attrName>
                                        </p:attrNameLst>
                                      </p:cBhvr>
                                      <p:to>
                                        <p:strVal val="visible"/>
                                      </p:to>
                                    </p:set>
                                    <p:animEffect transition="in" filter="randombar(horizontal)">
                                      <p:cBhvr>
                                        <p:cTn id="40" dur="2000"/>
                                        <p:tgtEl>
                                          <p:spTgt spid="3">
                                            <p:txEl>
                                              <p:pRg st="13" end="13"/>
                                            </p:txEl>
                                          </p:spTgt>
                                        </p:tgtEl>
                                      </p:cBhvr>
                                    </p:animEffect>
                                  </p:childTnLst>
                                </p:cTn>
                              </p:par>
                            </p:childTnLst>
                          </p:cTn>
                        </p:par>
                        <p:par>
                          <p:cTn id="41" fill="hold">
                            <p:stCondLst>
                              <p:cond delay="30000"/>
                            </p:stCondLst>
                            <p:childTnLst>
                              <p:par>
                                <p:cTn id="42" presetID="14" presetClass="entr" presetSubtype="10" fill="hold" nodeType="afterEffect">
                                  <p:stCondLst>
                                    <p:cond delay="2000"/>
                                  </p:stCondLst>
                                  <p:childTnLst>
                                    <p:set>
                                      <p:cBhvr>
                                        <p:cTn id="43" dur="1" fill="hold">
                                          <p:stCondLst>
                                            <p:cond delay="0"/>
                                          </p:stCondLst>
                                        </p:cTn>
                                        <p:tgtEl>
                                          <p:spTgt spid="3">
                                            <p:txEl>
                                              <p:pRg st="15" end="15"/>
                                            </p:txEl>
                                          </p:spTgt>
                                        </p:tgtEl>
                                        <p:attrNameLst>
                                          <p:attrName>style.visibility</p:attrName>
                                        </p:attrNameLst>
                                      </p:cBhvr>
                                      <p:to>
                                        <p:strVal val="visible"/>
                                      </p:to>
                                    </p:set>
                                    <p:animEffect transition="in" filter="randombar(horizontal)">
                                      <p:cBhvr>
                                        <p:cTn id="44" dur="20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495930-540F-F730-74D3-CC192BB5A958}"/>
              </a:ext>
            </a:extLst>
          </p:cNvPr>
          <p:cNvSpPr>
            <a:spLocks noGrp="1"/>
          </p:cNvSpPr>
          <p:nvPr>
            <p:ph type="title"/>
          </p:nvPr>
        </p:nvSpPr>
        <p:spPr>
          <a:xfrm>
            <a:off x="1" y="-76201"/>
            <a:ext cx="11006666" cy="1532467"/>
          </a:xfrm>
        </p:spPr>
        <p:txBody>
          <a:bodyPr>
            <a:normAutofit/>
          </a:bodyPr>
          <a:lstStyle/>
          <a:p>
            <a:pPr algn="ctr"/>
            <a:r>
              <a:rPr lang="nl-NL" b="1" dirty="0">
                <a:solidFill>
                  <a:srgbClr val="7030A0"/>
                </a:solidFill>
                <a:latin typeface="Times New Roman" panose="02020603050405020304" pitchFamily="18" charset="0"/>
                <a:cs typeface="Times New Roman" panose="02020603050405020304" pitchFamily="18" charset="0"/>
              </a:rPr>
              <a:t>Droge huid (3)</a:t>
            </a:r>
            <a:br>
              <a:rPr lang="nl-NL" b="1" dirty="0">
                <a:solidFill>
                  <a:srgbClr val="7030A0"/>
                </a:solidFill>
                <a:latin typeface="Times New Roman" panose="02020603050405020304" pitchFamily="18" charset="0"/>
                <a:cs typeface="Times New Roman" panose="02020603050405020304" pitchFamily="18" charset="0"/>
              </a:rPr>
            </a:br>
            <a:r>
              <a:rPr lang="nl-NL" b="1" dirty="0">
                <a:solidFill>
                  <a:srgbClr val="7030A0"/>
                </a:solidFill>
                <a:latin typeface="Times New Roman" panose="02020603050405020304" pitchFamily="18" charset="0"/>
                <a:cs typeface="Times New Roman" panose="02020603050405020304" pitchFamily="18" charset="0"/>
              </a:rPr>
              <a:t>  </a:t>
            </a:r>
          </a:p>
        </p:txBody>
      </p:sp>
      <p:sp>
        <p:nvSpPr>
          <p:cNvPr id="3" name="Tekstvak 2">
            <a:extLst>
              <a:ext uri="{FF2B5EF4-FFF2-40B4-BE49-F238E27FC236}">
                <a16:creationId xmlns:a16="http://schemas.microsoft.com/office/drawing/2014/main" id="{A2764333-C0E6-07C2-D40A-D93E9C660362}"/>
              </a:ext>
            </a:extLst>
          </p:cNvPr>
          <p:cNvSpPr txBox="1"/>
          <p:nvPr/>
        </p:nvSpPr>
        <p:spPr>
          <a:xfrm>
            <a:off x="592667" y="765111"/>
            <a:ext cx="10744200" cy="4801314"/>
          </a:xfrm>
          <a:prstGeom prst="rect">
            <a:avLst/>
          </a:prstGeom>
          <a:noFill/>
        </p:spPr>
        <p:txBody>
          <a:bodyPr wrap="square" rtlCol="0">
            <a:spAutoFit/>
          </a:bodyPr>
          <a:lstStyle/>
          <a:p>
            <a:endParaRPr lang="nl-NL" b="1" dirty="0"/>
          </a:p>
          <a:p>
            <a:r>
              <a:rPr lang="nl-NL" b="1" dirty="0"/>
              <a:t>Zink</a:t>
            </a:r>
            <a:r>
              <a:rPr lang="nl-NL" dirty="0"/>
              <a:t> is een mineraal, een </a:t>
            </a:r>
            <a:r>
              <a:rPr lang="nl-NL" dirty="0" err="1"/>
              <a:t>spore-element</a:t>
            </a:r>
            <a:r>
              <a:rPr lang="nl-NL" dirty="0"/>
              <a:t>. Een tekort geeft een ruwe/droge huid en het is beschermend tegen afbraak van vetten in de huid. Je kunt elke dag een </a:t>
            </a:r>
            <a:r>
              <a:rPr lang="nl-NL" b="1" dirty="0"/>
              <a:t>handje noten/zaden </a:t>
            </a:r>
            <a:r>
              <a:rPr lang="nl-NL" dirty="0"/>
              <a:t>nemen om voldoende zink binnen te krijgen, maar ook als supplement nemen, het liefste in de vorm van </a:t>
            </a:r>
            <a:r>
              <a:rPr lang="nl-NL" dirty="0" err="1"/>
              <a:t>zinkmethionine</a:t>
            </a:r>
            <a:r>
              <a:rPr lang="nl-NL" dirty="0"/>
              <a:t>.</a:t>
            </a:r>
          </a:p>
          <a:p>
            <a:endParaRPr lang="nl-NL" dirty="0"/>
          </a:p>
          <a:p>
            <a:r>
              <a:rPr lang="nl-NL" b="1" dirty="0"/>
              <a:t>Silicium</a:t>
            </a:r>
            <a:r>
              <a:rPr lang="nl-NL" dirty="0"/>
              <a:t> speelt ook een rol bij het </a:t>
            </a:r>
            <a:r>
              <a:rPr lang="nl-NL" dirty="0" err="1"/>
              <a:t>waterbindendvermogen</a:t>
            </a:r>
            <a:r>
              <a:rPr lang="nl-NL" dirty="0"/>
              <a:t> van de huid en een rol bij eczeem. In supplementen zit het met name in </a:t>
            </a:r>
            <a:r>
              <a:rPr lang="nl-NL" b="1" dirty="0"/>
              <a:t>bamboe</a:t>
            </a:r>
            <a:r>
              <a:rPr lang="nl-NL" dirty="0"/>
              <a:t>, maar in de voeding zit het tevens in </a:t>
            </a:r>
            <a:r>
              <a:rPr lang="nl-NL" b="1" dirty="0"/>
              <a:t>bananen, rozijnen, groenten, bonen en linzen</a:t>
            </a:r>
            <a:r>
              <a:rPr lang="nl-NL" dirty="0"/>
              <a:t>.</a:t>
            </a:r>
          </a:p>
          <a:p>
            <a:endParaRPr lang="nl-NL" dirty="0"/>
          </a:p>
          <a:p>
            <a:r>
              <a:rPr lang="nl-NL" b="1" dirty="0" err="1"/>
              <a:t>Hyaluronzuur</a:t>
            </a:r>
            <a:r>
              <a:rPr lang="nl-NL" dirty="0"/>
              <a:t> heeft een groot bindend vochtvermogen. Het zit in de ruimte rond de cellen en in het kraakbeen.</a:t>
            </a:r>
          </a:p>
          <a:p>
            <a:r>
              <a:rPr lang="nl-NL" dirty="0"/>
              <a:t>Het zit in de lederhuid (de laag onder de opperhuid) en de mens kan het zelf aanmaken. Echter, dit wordt steeds lastiger naarmate men ouder wordt. Wanneer je suppletie gebruikt, let dan op de deeltjesgrootte (&lt; 800 kilodalton)</a:t>
            </a:r>
          </a:p>
          <a:p>
            <a:r>
              <a:rPr lang="nl-NL" dirty="0"/>
              <a:t>en de juiste dosering 120 mg/dag. Bij het gebruik van </a:t>
            </a:r>
            <a:r>
              <a:rPr lang="nl-NL" dirty="0" err="1"/>
              <a:t>hyaluronzuur</a:t>
            </a:r>
            <a:r>
              <a:rPr lang="nl-NL" dirty="0"/>
              <a:t> in crèmes e.d. helpt het de opperhuid, maar kan niet dieper komen. Het is dus alleen goed voor te </a:t>
            </a:r>
            <a:r>
              <a:rPr lang="nl-NL" b="1" dirty="0"/>
              <a:t>vochthuishouding in de opperhuid in deze topische vorm</a:t>
            </a:r>
            <a:r>
              <a:rPr lang="nl-NL" dirty="0"/>
              <a:t>.</a:t>
            </a:r>
          </a:p>
          <a:p>
            <a:endParaRPr lang="nl-NL" dirty="0"/>
          </a:p>
          <a:p>
            <a:endParaRPr lang="nl-NL" dirty="0"/>
          </a:p>
          <a:p>
            <a:endParaRPr lang="nl-NL" dirty="0"/>
          </a:p>
        </p:txBody>
      </p:sp>
      <p:pic>
        <p:nvPicPr>
          <p:cNvPr id="5" name="Afbeelding 4">
            <a:extLst>
              <a:ext uri="{FF2B5EF4-FFF2-40B4-BE49-F238E27FC236}">
                <a16:creationId xmlns:a16="http://schemas.microsoft.com/office/drawing/2014/main" id="{9E629EFD-63F1-3ED7-2EF8-7CBBA2D4B9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2133" y="4682067"/>
            <a:ext cx="2057400" cy="2057400"/>
          </a:xfrm>
          <a:prstGeom prst="rect">
            <a:avLst/>
          </a:prstGeom>
        </p:spPr>
      </p:pic>
    </p:spTree>
    <p:extLst>
      <p:ext uri="{BB962C8B-B14F-4D97-AF65-F5344CB8AC3E}">
        <p14:creationId xmlns:p14="http://schemas.microsoft.com/office/powerpoint/2010/main" val="165865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par>
                          <p:cTn id="8" fill="hold">
                            <p:stCondLst>
                              <p:cond delay="4000"/>
                            </p:stCondLst>
                            <p:childTnLst>
                              <p:par>
                                <p:cTn id="9" presetID="26" presetClass="entr" presetSubtype="0" fill="hold" nodeType="afterEffect">
                                  <p:stCondLst>
                                    <p:cond delay="4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1160">
                                          <p:stCondLst>
                                            <p:cond delay="0"/>
                                          </p:stCondLst>
                                        </p:cTn>
                                        <p:tgtEl>
                                          <p:spTgt spid="3">
                                            <p:txEl>
                                              <p:pRg st="1" end="1"/>
                                            </p:txEl>
                                          </p:spTgt>
                                        </p:tgtEl>
                                      </p:cBhvr>
                                    </p:animEffect>
                                    <p:anim calcmode="lin" valueType="num">
                                      <p:cBhvr>
                                        <p:cTn id="12" dur="3644"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3" dur="1328"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4" dur="1328" tmFilter="0, 0; 0.125,0.2665; 0.25,0.4; 0.375,0.465; 0.5,0.5;  0.625,0.535; 0.75,0.6; 0.875,0.7335; 1,1">
                                          <p:stCondLst>
                                            <p:cond delay="1328"/>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5" dur="664" tmFilter="0, 0; 0.125,0.2665; 0.25,0.4; 0.375,0.465; 0.5,0.5;  0.625,0.535; 0.75,0.6; 0.875,0.7335; 1,1">
                                          <p:stCondLst>
                                            <p:cond delay="2648"/>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6" dur="328" tmFilter="0, 0; 0.125,0.2665; 0.25,0.4; 0.375,0.465; 0.5,0.5;  0.625,0.535; 0.75,0.6; 0.875,0.7335; 1,1">
                                          <p:stCondLst>
                                            <p:cond delay="3312"/>
                                          </p:stCondLst>
                                        </p:cTn>
                                        <p:tgtEl>
                                          <p:spTgt spid="3">
                                            <p:txEl>
                                              <p:pRg st="1" end="1"/>
                                            </p:txEl>
                                          </p:spTgt>
                                        </p:tgtEl>
                                        <p:attrNameLst>
                                          <p:attrName>ppt_y</p:attrName>
                                        </p:attrNameLst>
                                      </p:cBhvr>
                                      <p:tavLst>
                                        <p:tav tm="0" fmla="#ppt_y-sin(pi*$)/81">
                                          <p:val>
                                            <p:fltVal val="0"/>
                                          </p:val>
                                        </p:tav>
                                        <p:tav tm="100000">
                                          <p:val>
                                            <p:fltVal val="1"/>
                                          </p:val>
                                        </p:tav>
                                      </p:tavLst>
                                    </p:anim>
                                    <p:animScale>
                                      <p:cBhvr>
                                        <p:cTn id="17" dur="52">
                                          <p:stCondLst>
                                            <p:cond delay="1300"/>
                                          </p:stCondLst>
                                        </p:cTn>
                                        <p:tgtEl>
                                          <p:spTgt spid="3">
                                            <p:txEl>
                                              <p:pRg st="1" end="1"/>
                                            </p:txEl>
                                          </p:spTgt>
                                        </p:tgtEl>
                                      </p:cBhvr>
                                      <p:to x="100000" y="60000"/>
                                    </p:animScale>
                                    <p:animScale>
                                      <p:cBhvr>
                                        <p:cTn id="18" dur="332" decel="50000">
                                          <p:stCondLst>
                                            <p:cond delay="1352"/>
                                          </p:stCondLst>
                                        </p:cTn>
                                        <p:tgtEl>
                                          <p:spTgt spid="3">
                                            <p:txEl>
                                              <p:pRg st="1" end="1"/>
                                            </p:txEl>
                                          </p:spTgt>
                                        </p:tgtEl>
                                      </p:cBhvr>
                                      <p:to x="100000" y="100000"/>
                                    </p:animScale>
                                    <p:animScale>
                                      <p:cBhvr>
                                        <p:cTn id="19" dur="52">
                                          <p:stCondLst>
                                            <p:cond delay="2624"/>
                                          </p:stCondLst>
                                        </p:cTn>
                                        <p:tgtEl>
                                          <p:spTgt spid="3">
                                            <p:txEl>
                                              <p:pRg st="1" end="1"/>
                                            </p:txEl>
                                          </p:spTgt>
                                        </p:tgtEl>
                                      </p:cBhvr>
                                      <p:to x="100000" y="80000"/>
                                    </p:animScale>
                                    <p:animScale>
                                      <p:cBhvr>
                                        <p:cTn id="20" dur="332" decel="50000">
                                          <p:stCondLst>
                                            <p:cond delay="2676"/>
                                          </p:stCondLst>
                                        </p:cTn>
                                        <p:tgtEl>
                                          <p:spTgt spid="3">
                                            <p:txEl>
                                              <p:pRg st="1" end="1"/>
                                            </p:txEl>
                                          </p:spTgt>
                                        </p:tgtEl>
                                      </p:cBhvr>
                                      <p:to x="100000" y="100000"/>
                                    </p:animScale>
                                    <p:animScale>
                                      <p:cBhvr>
                                        <p:cTn id="21" dur="52">
                                          <p:stCondLst>
                                            <p:cond delay="3284"/>
                                          </p:stCondLst>
                                        </p:cTn>
                                        <p:tgtEl>
                                          <p:spTgt spid="3">
                                            <p:txEl>
                                              <p:pRg st="1" end="1"/>
                                            </p:txEl>
                                          </p:spTgt>
                                        </p:tgtEl>
                                      </p:cBhvr>
                                      <p:to x="100000" y="90000"/>
                                    </p:animScale>
                                    <p:animScale>
                                      <p:cBhvr>
                                        <p:cTn id="22" dur="332" decel="50000">
                                          <p:stCondLst>
                                            <p:cond delay="3336"/>
                                          </p:stCondLst>
                                        </p:cTn>
                                        <p:tgtEl>
                                          <p:spTgt spid="3">
                                            <p:txEl>
                                              <p:pRg st="1" end="1"/>
                                            </p:txEl>
                                          </p:spTgt>
                                        </p:tgtEl>
                                      </p:cBhvr>
                                      <p:to x="100000" y="100000"/>
                                    </p:animScale>
                                    <p:animScale>
                                      <p:cBhvr>
                                        <p:cTn id="23" dur="52">
                                          <p:stCondLst>
                                            <p:cond delay="3616"/>
                                          </p:stCondLst>
                                        </p:cTn>
                                        <p:tgtEl>
                                          <p:spTgt spid="3">
                                            <p:txEl>
                                              <p:pRg st="1" end="1"/>
                                            </p:txEl>
                                          </p:spTgt>
                                        </p:tgtEl>
                                      </p:cBhvr>
                                      <p:to x="100000" y="95000"/>
                                    </p:animScale>
                                    <p:animScale>
                                      <p:cBhvr>
                                        <p:cTn id="24" dur="332" decel="50000">
                                          <p:stCondLst>
                                            <p:cond delay="3668"/>
                                          </p:stCondLst>
                                        </p:cTn>
                                        <p:tgtEl>
                                          <p:spTgt spid="3">
                                            <p:txEl>
                                              <p:pRg st="1" end="1"/>
                                            </p:txEl>
                                          </p:spTgt>
                                        </p:tgtEl>
                                      </p:cBhvr>
                                      <p:to x="100000" y="100000"/>
                                    </p:animScale>
                                  </p:childTnLst>
                                </p:cTn>
                              </p:par>
                            </p:childTnLst>
                          </p:cTn>
                        </p:par>
                        <p:par>
                          <p:cTn id="25" fill="hold">
                            <p:stCondLst>
                              <p:cond delay="12000"/>
                            </p:stCondLst>
                            <p:childTnLst>
                              <p:par>
                                <p:cTn id="26" presetID="26" presetClass="entr" presetSubtype="0" fill="hold" nodeType="afterEffect">
                                  <p:stCondLst>
                                    <p:cond delay="400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1160">
                                          <p:stCondLst>
                                            <p:cond delay="0"/>
                                          </p:stCondLst>
                                        </p:cTn>
                                        <p:tgtEl>
                                          <p:spTgt spid="3">
                                            <p:txEl>
                                              <p:pRg st="3" end="3"/>
                                            </p:txEl>
                                          </p:spTgt>
                                        </p:tgtEl>
                                      </p:cBhvr>
                                    </p:animEffect>
                                    <p:anim calcmode="lin" valueType="num">
                                      <p:cBhvr>
                                        <p:cTn id="29" dur="3644"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30" dur="1328"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31" dur="1328" tmFilter="0, 0; 0.125,0.2665; 0.25,0.4; 0.375,0.465; 0.5,0.5;  0.625,0.535; 0.75,0.6; 0.875,0.7335; 1,1">
                                          <p:stCondLst>
                                            <p:cond delay="1328"/>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2" dur="664" tmFilter="0, 0; 0.125,0.2665; 0.25,0.4; 0.375,0.465; 0.5,0.5;  0.625,0.535; 0.75,0.6; 0.875,0.7335; 1,1">
                                          <p:stCondLst>
                                            <p:cond delay="2648"/>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3" dur="328" tmFilter="0, 0; 0.125,0.2665; 0.25,0.4; 0.375,0.465; 0.5,0.5;  0.625,0.535; 0.75,0.6; 0.875,0.7335; 1,1">
                                          <p:stCondLst>
                                            <p:cond delay="3312"/>
                                          </p:stCondLst>
                                        </p:cTn>
                                        <p:tgtEl>
                                          <p:spTgt spid="3">
                                            <p:txEl>
                                              <p:pRg st="3" end="3"/>
                                            </p:txEl>
                                          </p:spTgt>
                                        </p:tgtEl>
                                        <p:attrNameLst>
                                          <p:attrName>ppt_y</p:attrName>
                                        </p:attrNameLst>
                                      </p:cBhvr>
                                      <p:tavLst>
                                        <p:tav tm="0" fmla="#ppt_y-sin(pi*$)/81">
                                          <p:val>
                                            <p:fltVal val="0"/>
                                          </p:val>
                                        </p:tav>
                                        <p:tav tm="100000">
                                          <p:val>
                                            <p:fltVal val="1"/>
                                          </p:val>
                                        </p:tav>
                                      </p:tavLst>
                                    </p:anim>
                                    <p:animScale>
                                      <p:cBhvr>
                                        <p:cTn id="34" dur="52">
                                          <p:stCondLst>
                                            <p:cond delay="1300"/>
                                          </p:stCondLst>
                                        </p:cTn>
                                        <p:tgtEl>
                                          <p:spTgt spid="3">
                                            <p:txEl>
                                              <p:pRg st="3" end="3"/>
                                            </p:txEl>
                                          </p:spTgt>
                                        </p:tgtEl>
                                      </p:cBhvr>
                                      <p:to x="100000" y="60000"/>
                                    </p:animScale>
                                    <p:animScale>
                                      <p:cBhvr>
                                        <p:cTn id="35" dur="332" decel="50000">
                                          <p:stCondLst>
                                            <p:cond delay="1352"/>
                                          </p:stCondLst>
                                        </p:cTn>
                                        <p:tgtEl>
                                          <p:spTgt spid="3">
                                            <p:txEl>
                                              <p:pRg st="3" end="3"/>
                                            </p:txEl>
                                          </p:spTgt>
                                        </p:tgtEl>
                                      </p:cBhvr>
                                      <p:to x="100000" y="100000"/>
                                    </p:animScale>
                                    <p:animScale>
                                      <p:cBhvr>
                                        <p:cTn id="36" dur="52">
                                          <p:stCondLst>
                                            <p:cond delay="2624"/>
                                          </p:stCondLst>
                                        </p:cTn>
                                        <p:tgtEl>
                                          <p:spTgt spid="3">
                                            <p:txEl>
                                              <p:pRg st="3" end="3"/>
                                            </p:txEl>
                                          </p:spTgt>
                                        </p:tgtEl>
                                      </p:cBhvr>
                                      <p:to x="100000" y="80000"/>
                                    </p:animScale>
                                    <p:animScale>
                                      <p:cBhvr>
                                        <p:cTn id="37" dur="332" decel="50000">
                                          <p:stCondLst>
                                            <p:cond delay="2676"/>
                                          </p:stCondLst>
                                        </p:cTn>
                                        <p:tgtEl>
                                          <p:spTgt spid="3">
                                            <p:txEl>
                                              <p:pRg st="3" end="3"/>
                                            </p:txEl>
                                          </p:spTgt>
                                        </p:tgtEl>
                                      </p:cBhvr>
                                      <p:to x="100000" y="100000"/>
                                    </p:animScale>
                                    <p:animScale>
                                      <p:cBhvr>
                                        <p:cTn id="38" dur="52">
                                          <p:stCondLst>
                                            <p:cond delay="3284"/>
                                          </p:stCondLst>
                                        </p:cTn>
                                        <p:tgtEl>
                                          <p:spTgt spid="3">
                                            <p:txEl>
                                              <p:pRg st="3" end="3"/>
                                            </p:txEl>
                                          </p:spTgt>
                                        </p:tgtEl>
                                      </p:cBhvr>
                                      <p:to x="100000" y="90000"/>
                                    </p:animScale>
                                    <p:animScale>
                                      <p:cBhvr>
                                        <p:cTn id="39" dur="332" decel="50000">
                                          <p:stCondLst>
                                            <p:cond delay="3336"/>
                                          </p:stCondLst>
                                        </p:cTn>
                                        <p:tgtEl>
                                          <p:spTgt spid="3">
                                            <p:txEl>
                                              <p:pRg st="3" end="3"/>
                                            </p:txEl>
                                          </p:spTgt>
                                        </p:tgtEl>
                                      </p:cBhvr>
                                      <p:to x="100000" y="100000"/>
                                    </p:animScale>
                                    <p:animScale>
                                      <p:cBhvr>
                                        <p:cTn id="40" dur="52">
                                          <p:stCondLst>
                                            <p:cond delay="3616"/>
                                          </p:stCondLst>
                                        </p:cTn>
                                        <p:tgtEl>
                                          <p:spTgt spid="3">
                                            <p:txEl>
                                              <p:pRg st="3" end="3"/>
                                            </p:txEl>
                                          </p:spTgt>
                                        </p:tgtEl>
                                      </p:cBhvr>
                                      <p:to x="100000" y="95000"/>
                                    </p:animScale>
                                    <p:animScale>
                                      <p:cBhvr>
                                        <p:cTn id="41" dur="332" decel="50000">
                                          <p:stCondLst>
                                            <p:cond delay="3668"/>
                                          </p:stCondLst>
                                        </p:cTn>
                                        <p:tgtEl>
                                          <p:spTgt spid="3">
                                            <p:txEl>
                                              <p:pRg st="3" end="3"/>
                                            </p:txEl>
                                          </p:spTgt>
                                        </p:tgtEl>
                                      </p:cBhvr>
                                      <p:to x="100000" y="100000"/>
                                    </p:animScale>
                                  </p:childTnLst>
                                </p:cTn>
                              </p:par>
                            </p:childTnLst>
                          </p:cTn>
                        </p:par>
                        <p:par>
                          <p:cTn id="42" fill="hold">
                            <p:stCondLst>
                              <p:cond delay="20000"/>
                            </p:stCondLst>
                            <p:childTnLst>
                              <p:par>
                                <p:cTn id="43" presetID="26" presetClass="entr" presetSubtype="0" fill="hold" nodeType="afterEffect">
                                  <p:stCondLst>
                                    <p:cond delay="400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wipe(down)">
                                      <p:cBhvr>
                                        <p:cTn id="45" dur="1160">
                                          <p:stCondLst>
                                            <p:cond delay="0"/>
                                          </p:stCondLst>
                                        </p:cTn>
                                        <p:tgtEl>
                                          <p:spTgt spid="3">
                                            <p:txEl>
                                              <p:pRg st="5" end="5"/>
                                            </p:txEl>
                                          </p:spTgt>
                                        </p:tgtEl>
                                      </p:cBhvr>
                                    </p:animEffect>
                                    <p:anim calcmode="lin" valueType="num">
                                      <p:cBhvr>
                                        <p:cTn id="46" dur="3644"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47" dur="1328"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48" dur="1328" tmFilter="0, 0; 0.125,0.2665; 0.25,0.4; 0.375,0.465; 0.5,0.5;  0.625,0.535; 0.75,0.6; 0.875,0.7335; 1,1">
                                          <p:stCondLst>
                                            <p:cond delay="1328"/>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49" dur="664" tmFilter="0, 0; 0.125,0.2665; 0.25,0.4; 0.375,0.465; 0.5,0.5;  0.625,0.535; 0.75,0.6; 0.875,0.7335; 1,1">
                                          <p:stCondLst>
                                            <p:cond delay="2648"/>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50" dur="328" tmFilter="0, 0; 0.125,0.2665; 0.25,0.4; 0.375,0.465; 0.5,0.5;  0.625,0.535; 0.75,0.6; 0.875,0.7335; 1,1">
                                          <p:stCondLst>
                                            <p:cond delay="3312"/>
                                          </p:stCondLst>
                                        </p:cTn>
                                        <p:tgtEl>
                                          <p:spTgt spid="3">
                                            <p:txEl>
                                              <p:pRg st="5" end="5"/>
                                            </p:txEl>
                                          </p:spTgt>
                                        </p:tgtEl>
                                        <p:attrNameLst>
                                          <p:attrName>ppt_y</p:attrName>
                                        </p:attrNameLst>
                                      </p:cBhvr>
                                      <p:tavLst>
                                        <p:tav tm="0" fmla="#ppt_y-sin(pi*$)/81">
                                          <p:val>
                                            <p:fltVal val="0"/>
                                          </p:val>
                                        </p:tav>
                                        <p:tav tm="100000">
                                          <p:val>
                                            <p:fltVal val="1"/>
                                          </p:val>
                                        </p:tav>
                                      </p:tavLst>
                                    </p:anim>
                                    <p:animScale>
                                      <p:cBhvr>
                                        <p:cTn id="51" dur="52">
                                          <p:stCondLst>
                                            <p:cond delay="1300"/>
                                          </p:stCondLst>
                                        </p:cTn>
                                        <p:tgtEl>
                                          <p:spTgt spid="3">
                                            <p:txEl>
                                              <p:pRg st="5" end="5"/>
                                            </p:txEl>
                                          </p:spTgt>
                                        </p:tgtEl>
                                      </p:cBhvr>
                                      <p:to x="100000" y="60000"/>
                                    </p:animScale>
                                    <p:animScale>
                                      <p:cBhvr>
                                        <p:cTn id="52" dur="332" decel="50000">
                                          <p:stCondLst>
                                            <p:cond delay="1352"/>
                                          </p:stCondLst>
                                        </p:cTn>
                                        <p:tgtEl>
                                          <p:spTgt spid="3">
                                            <p:txEl>
                                              <p:pRg st="5" end="5"/>
                                            </p:txEl>
                                          </p:spTgt>
                                        </p:tgtEl>
                                      </p:cBhvr>
                                      <p:to x="100000" y="100000"/>
                                    </p:animScale>
                                    <p:animScale>
                                      <p:cBhvr>
                                        <p:cTn id="53" dur="52">
                                          <p:stCondLst>
                                            <p:cond delay="2624"/>
                                          </p:stCondLst>
                                        </p:cTn>
                                        <p:tgtEl>
                                          <p:spTgt spid="3">
                                            <p:txEl>
                                              <p:pRg st="5" end="5"/>
                                            </p:txEl>
                                          </p:spTgt>
                                        </p:tgtEl>
                                      </p:cBhvr>
                                      <p:to x="100000" y="80000"/>
                                    </p:animScale>
                                    <p:animScale>
                                      <p:cBhvr>
                                        <p:cTn id="54" dur="332" decel="50000">
                                          <p:stCondLst>
                                            <p:cond delay="2676"/>
                                          </p:stCondLst>
                                        </p:cTn>
                                        <p:tgtEl>
                                          <p:spTgt spid="3">
                                            <p:txEl>
                                              <p:pRg st="5" end="5"/>
                                            </p:txEl>
                                          </p:spTgt>
                                        </p:tgtEl>
                                      </p:cBhvr>
                                      <p:to x="100000" y="100000"/>
                                    </p:animScale>
                                    <p:animScale>
                                      <p:cBhvr>
                                        <p:cTn id="55" dur="52">
                                          <p:stCondLst>
                                            <p:cond delay="3284"/>
                                          </p:stCondLst>
                                        </p:cTn>
                                        <p:tgtEl>
                                          <p:spTgt spid="3">
                                            <p:txEl>
                                              <p:pRg st="5" end="5"/>
                                            </p:txEl>
                                          </p:spTgt>
                                        </p:tgtEl>
                                      </p:cBhvr>
                                      <p:to x="100000" y="90000"/>
                                    </p:animScale>
                                    <p:animScale>
                                      <p:cBhvr>
                                        <p:cTn id="56" dur="332" decel="50000">
                                          <p:stCondLst>
                                            <p:cond delay="3336"/>
                                          </p:stCondLst>
                                        </p:cTn>
                                        <p:tgtEl>
                                          <p:spTgt spid="3">
                                            <p:txEl>
                                              <p:pRg st="5" end="5"/>
                                            </p:txEl>
                                          </p:spTgt>
                                        </p:tgtEl>
                                      </p:cBhvr>
                                      <p:to x="100000" y="100000"/>
                                    </p:animScale>
                                    <p:animScale>
                                      <p:cBhvr>
                                        <p:cTn id="57" dur="52">
                                          <p:stCondLst>
                                            <p:cond delay="3616"/>
                                          </p:stCondLst>
                                        </p:cTn>
                                        <p:tgtEl>
                                          <p:spTgt spid="3">
                                            <p:txEl>
                                              <p:pRg st="5" end="5"/>
                                            </p:txEl>
                                          </p:spTgt>
                                        </p:tgtEl>
                                      </p:cBhvr>
                                      <p:to x="100000" y="95000"/>
                                    </p:animScale>
                                    <p:animScale>
                                      <p:cBhvr>
                                        <p:cTn id="58" dur="332" decel="50000">
                                          <p:stCondLst>
                                            <p:cond delay="3668"/>
                                          </p:stCondLst>
                                        </p:cTn>
                                        <p:tgtEl>
                                          <p:spTgt spid="3">
                                            <p:txEl>
                                              <p:pRg st="5" end="5"/>
                                            </p:txEl>
                                          </p:spTgt>
                                        </p:tgtEl>
                                      </p:cBhvr>
                                      <p:to x="100000" y="100000"/>
                                    </p:animScale>
                                  </p:childTnLst>
                                </p:cTn>
                              </p:par>
                              <p:par>
                                <p:cTn id="59" presetID="26" presetClass="entr" presetSubtype="0" fill="hold" nodeType="withEffect">
                                  <p:stCondLst>
                                    <p:cond delay="400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wipe(down)">
                                      <p:cBhvr>
                                        <p:cTn id="61" dur="1160">
                                          <p:stCondLst>
                                            <p:cond delay="0"/>
                                          </p:stCondLst>
                                        </p:cTn>
                                        <p:tgtEl>
                                          <p:spTgt spid="3">
                                            <p:txEl>
                                              <p:pRg st="6" end="6"/>
                                            </p:txEl>
                                          </p:spTgt>
                                        </p:tgtEl>
                                      </p:cBhvr>
                                    </p:animEffect>
                                    <p:anim calcmode="lin" valueType="num">
                                      <p:cBhvr>
                                        <p:cTn id="62" dur="3644"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63" dur="1328"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64" dur="1328" tmFilter="0, 0; 0.125,0.2665; 0.25,0.4; 0.375,0.465; 0.5,0.5;  0.625,0.535; 0.75,0.6; 0.875,0.7335; 1,1">
                                          <p:stCondLst>
                                            <p:cond delay="1328"/>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65" dur="664" tmFilter="0, 0; 0.125,0.2665; 0.25,0.4; 0.375,0.465; 0.5,0.5;  0.625,0.535; 0.75,0.6; 0.875,0.7335; 1,1">
                                          <p:stCondLst>
                                            <p:cond delay="2648"/>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66" dur="328" tmFilter="0, 0; 0.125,0.2665; 0.25,0.4; 0.375,0.465; 0.5,0.5;  0.625,0.535; 0.75,0.6; 0.875,0.7335; 1,1">
                                          <p:stCondLst>
                                            <p:cond delay="3312"/>
                                          </p:stCondLst>
                                        </p:cTn>
                                        <p:tgtEl>
                                          <p:spTgt spid="3">
                                            <p:txEl>
                                              <p:pRg st="6" end="6"/>
                                            </p:txEl>
                                          </p:spTgt>
                                        </p:tgtEl>
                                        <p:attrNameLst>
                                          <p:attrName>ppt_y</p:attrName>
                                        </p:attrNameLst>
                                      </p:cBhvr>
                                      <p:tavLst>
                                        <p:tav tm="0" fmla="#ppt_y-sin(pi*$)/81">
                                          <p:val>
                                            <p:fltVal val="0"/>
                                          </p:val>
                                        </p:tav>
                                        <p:tav tm="100000">
                                          <p:val>
                                            <p:fltVal val="1"/>
                                          </p:val>
                                        </p:tav>
                                      </p:tavLst>
                                    </p:anim>
                                    <p:animScale>
                                      <p:cBhvr>
                                        <p:cTn id="67" dur="52">
                                          <p:stCondLst>
                                            <p:cond delay="1300"/>
                                          </p:stCondLst>
                                        </p:cTn>
                                        <p:tgtEl>
                                          <p:spTgt spid="3">
                                            <p:txEl>
                                              <p:pRg st="6" end="6"/>
                                            </p:txEl>
                                          </p:spTgt>
                                        </p:tgtEl>
                                      </p:cBhvr>
                                      <p:to x="100000" y="60000"/>
                                    </p:animScale>
                                    <p:animScale>
                                      <p:cBhvr>
                                        <p:cTn id="68" dur="332" decel="50000">
                                          <p:stCondLst>
                                            <p:cond delay="1352"/>
                                          </p:stCondLst>
                                        </p:cTn>
                                        <p:tgtEl>
                                          <p:spTgt spid="3">
                                            <p:txEl>
                                              <p:pRg st="6" end="6"/>
                                            </p:txEl>
                                          </p:spTgt>
                                        </p:tgtEl>
                                      </p:cBhvr>
                                      <p:to x="100000" y="100000"/>
                                    </p:animScale>
                                    <p:animScale>
                                      <p:cBhvr>
                                        <p:cTn id="69" dur="52">
                                          <p:stCondLst>
                                            <p:cond delay="2624"/>
                                          </p:stCondLst>
                                        </p:cTn>
                                        <p:tgtEl>
                                          <p:spTgt spid="3">
                                            <p:txEl>
                                              <p:pRg st="6" end="6"/>
                                            </p:txEl>
                                          </p:spTgt>
                                        </p:tgtEl>
                                      </p:cBhvr>
                                      <p:to x="100000" y="80000"/>
                                    </p:animScale>
                                    <p:animScale>
                                      <p:cBhvr>
                                        <p:cTn id="70" dur="332" decel="50000">
                                          <p:stCondLst>
                                            <p:cond delay="2676"/>
                                          </p:stCondLst>
                                        </p:cTn>
                                        <p:tgtEl>
                                          <p:spTgt spid="3">
                                            <p:txEl>
                                              <p:pRg st="6" end="6"/>
                                            </p:txEl>
                                          </p:spTgt>
                                        </p:tgtEl>
                                      </p:cBhvr>
                                      <p:to x="100000" y="100000"/>
                                    </p:animScale>
                                    <p:animScale>
                                      <p:cBhvr>
                                        <p:cTn id="71" dur="52">
                                          <p:stCondLst>
                                            <p:cond delay="3284"/>
                                          </p:stCondLst>
                                        </p:cTn>
                                        <p:tgtEl>
                                          <p:spTgt spid="3">
                                            <p:txEl>
                                              <p:pRg st="6" end="6"/>
                                            </p:txEl>
                                          </p:spTgt>
                                        </p:tgtEl>
                                      </p:cBhvr>
                                      <p:to x="100000" y="90000"/>
                                    </p:animScale>
                                    <p:animScale>
                                      <p:cBhvr>
                                        <p:cTn id="72" dur="332" decel="50000">
                                          <p:stCondLst>
                                            <p:cond delay="3336"/>
                                          </p:stCondLst>
                                        </p:cTn>
                                        <p:tgtEl>
                                          <p:spTgt spid="3">
                                            <p:txEl>
                                              <p:pRg st="6" end="6"/>
                                            </p:txEl>
                                          </p:spTgt>
                                        </p:tgtEl>
                                      </p:cBhvr>
                                      <p:to x="100000" y="100000"/>
                                    </p:animScale>
                                    <p:animScale>
                                      <p:cBhvr>
                                        <p:cTn id="73" dur="52">
                                          <p:stCondLst>
                                            <p:cond delay="3616"/>
                                          </p:stCondLst>
                                        </p:cTn>
                                        <p:tgtEl>
                                          <p:spTgt spid="3">
                                            <p:txEl>
                                              <p:pRg st="6" end="6"/>
                                            </p:txEl>
                                          </p:spTgt>
                                        </p:tgtEl>
                                      </p:cBhvr>
                                      <p:to x="100000" y="95000"/>
                                    </p:animScale>
                                    <p:animScale>
                                      <p:cBhvr>
                                        <p:cTn id="74" dur="332" decel="50000">
                                          <p:stCondLst>
                                            <p:cond delay="3668"/>
                                          </p:stCondLst>
                                        </p:cTn>
                                        <p:tgtEl>
                                          <p:spTgt spid="3">
                                            <p:txEl>
                                              <p:pRg st="6" end="6"/>
                                            </p:txEl>
                                          </p:spTgt>
                                        </p:tgtEl>
                                      </p:cBhvr>
                                      <p:to x="100000" y="100000"/>
                                    </p:animScale>
                                  </p:childTnLst>
                                </p:cTn>
                              </p:par>
                              <p:par>
                                <p:cTn id="75" presetID="26" presetClass="entr" presetSubtype="0" fill="hold" nodeType="withEffect">
                                  <p:stCondLst>
                                    <p:cond delay="4000"/>
                                  </p:stCondLst>
                                  <p:childTnLst>
                                    <p:set>
                                      <p:cBhvr>
                                        <p:cTn id="76" dur="1" fill="hold">
                                          <p:stCondLst>
                                            <p:cond delay="0"/>
                                          </p:stCondLst>
                                        </p:cTn>
                                        <p:tgtEl>
                                          <p:spTgt spid="3">
                                            <p:txEl>
                                              <p:pRg st="7" end="7"/>
                                            </p:txEl>
                                          </p:spTgt>
                                        </p:tgtEl>
                                        <p:attrNameLst>
                                          <p:attrName>style.visibility</p:attrName>
                                        </p:attrNameLst>
                                      </p:cBhvr>
                                      <p:to>
                                        <p:strVal val="visible"/>
                                      </p:to>
                                    </p:set>
                                    <p:animEffect transition="in" filter="wipe(down)">
                                      <p:cBhvr>
                                        <p:cTn id="77" dur="1160">
                                          <p:stCondLst>
                                            <p:cond delay="0"/>
                                          </p:stCondLst>
                                        </p:cTn>
                                        <p:tgtEl>
                                          <p:spTgt spid="3">
                                            <p:txEl>
                                              <p:pRg st="7" end="7"/>
                                            </p:txEl>
                                          </p:spTgt>
                                        </p:tgtEl>
                                      </p:cBhvr>
                                    </p:animEffect>
                                    <p:anim calcmode="lin" valueType="num">
                                      <p:cBhvr>
                                        <p:cTn id="78" dur="3644"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79" dur="1328"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80" dur="1328" tmFilter="0, 0; 0.125,0.2665; 0.25,0.4; 0.375,0.465; 0.5,0.5;  0.625,0.535; 0.75,0.6; 0.875,0.7335; 1,1">
                                          <p:stCondLst>
                                            <p:cond delay="1328"/>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81" dur="664" tmFilter="0, 0; 0.125,0.2665; 0.25,0.4; 0.375,0.465; 0.5,0.5;  0.625,0.535; 0.75,0.6; 0.875,0.7335; 1,1">
                                          <p:stCondLst>
                                            <p:cond delay="2648"/>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82" dur="328" tmFilter="0, 0; 0.125,0.2665; 0.25,0.4; 0.375,0.465; 0.5,0.5;  0.625,0.535; 0.75,0.6; 0.875,0.7335; 1,1">
                                          <p:stCondLst>
                                            <p:cond delay="3312"/>
                                          </p:stCondLst>
                                        </p:cTn>
                                        <p:tgtEl>
                                          <p:spTgt spid="3">
                                            <p:txEl>
                                              <p:pRg st="7" end="7"/>
                                            </p:txEl>
                                          </p:spTgt>
                                        </p:tgtEl>
                                        <p:attrNameLst>
                                          <p:attrName>ppt_y</p:attrName>
                                        </p:attrNameLst>
                                      </p:cBhvr>
                                      <p:tavLst>
                                        <p:tav tm="0" fmla="#ppt_y-sin(pi*$)/81">
                                          <p:val>
                                            <p:fltVal val="0"/>
                                          </p:val>
                                        </p:tav>
                                        <p:tav tm="100000">
                                          <p:val>
                                            <p:fltVal val="1"/>
                                          </p:val>
                                        </p:tav>
                                      </p:tavLst>
                                    </p:anim>
                                    <p:animScale>
                                      <p:cBhvr>
                                        <p:cTn id="83" dur="52">
                                          <p:stCondLst>
                                            <p:cond delay="1300"/>
                                          </p:stCondLst>
                                        </p:cTn>
                                        <p:tgtEl>
                                          <p:spTgt spid="3">
                                            <p:txEl>
                                              <p:pRg st="7" end="7"/>
                                            </p:txEl>
                                          </p:spTgt>
                                        </p:tgtEl>
                                      </p:cBhvr>
                                      <p:to x="100000" y="60000"/>
                                    </p:animScale>
                                    <p:animScale>
                                      <p:cBhvr>
                                        <p:cTn id="84" dur="332" decel="50000">
                                          <p:stCondLst>
                                            <p:cond delay="1352"/>
                                          </p:stCondLst>
                                        </p:cTn>
                                        <p:tgtEl>
                                          <p:spTgt spid="3">
                                            <p:txEl>
                                              <p:pRg st="7" end="7"/>
                                            </p:txEl>
                                          </p:spTgt>
                                        </p:tgtEl>
                                      </p:cBhvr>
                                      <p:to x="100000" y="100000"/>
                                    </p:animScale>
                                    <p:animScale>
                                      <p:cBhvr>
                                        <p:cTn id="85" dur="52">
                                          <p:stCondLst>
                                            <p:cond delay="2624"/>
                                          </p:stCondLst>
                                        </p:cTn>
                                        <p:tgtEl>
                                          <p:spTgt spid="3">
                                            <p:txEl>
                                              <p:pRg st="7" end="7"/>
                                            </p:txEl>
                                          </p:spTgt>
                                        </p:tgtEl>
                                      </p:cBhvr>
                                      <p:to x="100000" y="80000"/>
                                    </p:animScale>
                                    <p:animScale>
                                      <p:cBhvr>
                                        <p:cTn id="86" dur="332" decel="50000">
                                          <p:stCondLst>
                                            <p:cond delay="2676"/>
                                          </p:stCondLst>
                                        </p:cTn>
                                        <p:tgtEl>
                                          <p:spTgt spid="3">
                                            <p:txEl>
                                              <p:pRg st="7" end="7"/>
                                            </p:txEl>
                                          </p:spTgt>
                                        </p:tgtEl>
                                      </p:cBhvr>
                                      <p:to x="100000" y="100000"/>
                                    </p:animScale>
                                    <p:animScale>
                                      <p:cBhvr>
                                        <p:cTn id="87" dur="52">
                                          <p:stCondLst>
                                            <p:cond delay="3284"/>
                                          </p:stCondLst>
                                        </p:cTn>
                                        <p:tgtEl>
                                          <p:spTgt spid="3">
                                            <p:txEl>
                                              <p:pRg st="7" end="7"/>
                                            </p:txEl>
                                          </p:spTgt>
                                        </p:tgtEl>
                                      </p:cBhvr>
                                      <p:to x="100000" y="90000"/>
                                    </p:animScale>
                                    <p:animScale>
                                      <p:cBhvr>
                                        <p:cTn id="88" dur="332" decel="50000">
                                          <p:stCondLst>
                                            <p:cond delay="3336"/>
                                          </p:stCondLst>
                                        </p:cTn>
                                        <p:tgtEl>
                                          <p:spTgt spid="3">
                                            <p:txEl>
                                              <p:pRg st="7" end="7"/>
                                            </p:txEl>
                                          </p:spTgt>
                                        </p:tgtEl>
                                      </p:cBhvr>
                                      <p:to x="100000" y="100000"/>
                                    </p:animScale>
                                    <p:animScale>
                                      <p:cBhvr>
                                        <p:cTn id="89" dur="52">
                                          <p:stCondLst>
                                            <p:cond delay="3616"/>
                                          </p:stCondLst>
                                        </p:cTn>
                                        <p:tgtEl>
                                          <p:spTgt spid="3">
                                            <p:txEl>
                                              <p:pRg st="7" end="7"/>
                                            </p:txEl>
                                          </p:spTgt>
                                        </p:tgtEl>
                                      </p:cBhvr>
                                      <p:to x="100000" y="95000"/>
                                    </p:animScale>
                                    <p:animScale>
                                      <p:cBhvr>
                                        <p:cTn id="90" dur="332" decel="50000">
                                          <p:stCondLst>
                                            <p:cond delay="3668"/>
                                          </p:stCondLst>
                                        </p:cTn>
                                        <p:tgtEl>
                                          <p:spTgt spid="3">
                                            <p:txEl>
                                              <p:pRg st="7" end="7"/>
                                            </p:txEl>
                                          </p:spTgt>
                                        </p:tgtEl>
                                      </p:cBhvr>
                                      <p:to x="100000" y="100000"/>
                                    </p:animScale>
                                  </p:childTnLst>
                                </p:cTn>
                              </p:par>
                            </p:childTnLst>
                          </p:cTn>
                        </p:par>
                        <p:par>
                          <p:cTn id="91" fill="hold">
                            <p:stCondLst>
                              <p:cond delay="28000"/>
                            </p:stCondLst>
                            <p:childTnLst>
                              <p:par>
                                <p:cTn id="92" presetID="53" presetClass="entr" presetSubtype="16" fill="hold" nodeType="afterEffect">
                                  <p:stCondLst>
                                    <p:cond delay="0"/>
                                  </p:stCondLst>
                                  <p:childTnLst>
                                    <p:set>
                                      <p:cBhvr>
                                        <p:cTn id="93" dur="1" fill="hold">
                                          <p:stCondLst>
                                            <p:cond delay="0"/>
                                          </p:stCondLst>
                                        </p:cTn>
                                        <p:tgtEl>
                                          <p:spTgt spid="5"/>
                                        </p:tgtEl>
                                        <p:attrNameLst>
                                          <p:attrName>style.visibility</p:attrName>
                                        </p:attrNameLst>
                                      </p:cBhvr>
                                      <p:to>
                                        <p:strVal val="visible"/>
                                      </p:to>
                                    </p:set>
                                    <p:anim calcmode="lin" valueType="num">
                                      <p:cBhvr>
                                        <p:cTn id="94" dur="2000" fill="hold"/>
                                        <p:tgtEl>
                                          <p:spTgt spid="5"/>
                                        </p:tgtEl>
                                        <p:attrNameLst>
                                          <p:attrName>ppt_w</p:attrName>
                                        </p:attrNameLst>
                                      </p:cBhvr>
                                      <p:tavLst>
                                        <p:tav tm="0">
                                          <p:val>
                                            <p:fltVal val="0"/>
                                          </p:val>
                                        </p:tav>
                                        <p:tav tm="100000">
                                          <p:val>
                                            <p:strVal val="#ppt_w"/>
                                          </p:val>
                                        </p:tav>
                                      </p:tavLst>
                                    </p:anim>
                                    <p:anim calcmode="lin" valueType="num">
                                      <p:cBhvr>
                                        <p:cTn id="95" dur="2000" fill="hold"/>
                                        <p:tgtEl>
                                          <p:spTgt spid="5"/>
                                        </p:tgtEl>
                                        <p:attrNameLst>
                                          <p:attrName>ppt_h</p:attrName>
                                        </p:attrNameLst>
                                      </p:cBhvr>
                                      <p:tavLst>
                                        <p:tav tm="0">
                                          <p:val>
                                            <p:fltVal val="0"/>
                                          </p:val>
                                        </p:tav>
                                        <p:tav tm="100000">
                                          <p:val>
                                            <p:strVal val="#ppt_h"/>
                                          </p:val>
                                        </p:tav>
                                      </p:tavLst>
                                    </p:anim>
                                    <p:animEffect transition="in" filter="fade">
                                      <p:cBhvr>
                                        <p:cTn id="9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BFB805-3C62-B0A9-90C7-5934EE7507EB}"/>
              </a:ext>
            </a:extLst>
          </p:cNvPr>
          <p:cNvSpPr>
            <a:spLocks noGrp="1"/>
          </p:cNvSpPr>
          <p:nvPr>
            <p:ph type="title"/>
          </p:nvPr>
        </p:nvSpPr>
        <p:spPr>
          <a:xfrm>
            <a:off x="838200" y="365125"/>
            <a:ext cx="10515600" cy="922499"/>
          </a:xfrm>
        </p:spPr>
        <p:txBody>
          <a:bodyPr/>
          <a:lstStyle/>
          <a:p>
            <a:pPr algn="ctr"/>
            <a:r>
              <a:rPr lang="nl-NL" b="1" dirty="0">
                <a:solidFill>
                  <a:srgbClr val="7030A0"/>
                </a:solidFill>
                <a:latin typeface="Times New Roman" panose="02020603050405020304" pitchFamily="18" charset="0"/>
                <a:cs typeface="Times New Roman" panose="02020603050405020304" pitchFamily="18" charset="0"/>
              </a:rPr>
              <a:t>B. Afname elasticiteit van de huid (1)</a:t>
            </a:r>
          </a:p>
        </p:txBody>
      </p:sp>
      <p:sp>
        <p:nvSpPr>
          <p:cNvPr id="3" name="Tekstvak 2">
            <a:extLst>
              <a:ext uri="{FF2B5EF4-FFF2-40B4-BE49-F238E27FC236}">
                <a16:creationId xmlns:a16="http://schemas.microsoft.com/office/drawing/2014/main" id="{2BD7425B-E57B-A7BD-9E33-0491E12A8050}"/>
              </a:ext>
            </a:extLst>
          </p:cNvPr>
          <p:cNvSpPr txBox="1"/>
          <p:nvPr/>
        </p:nvSpPr>
        <p:spPr>
          <a:xfrm>
            <a:off x="914400" y="1287624"/>
            <a:ext cx="10515599" cy="5539978"/>
          </a:xfrm>
          <a:prstGeom prst="rect">
            <a:avLst/>
          </a:prstGeom>
          <a:noFill/>
        </p:spPr>
        <p:txBody>
          <a:bodyPr wrap="square" rtlCol="0">
            <a:spAutoFit/>
          </a:bodyPr>
          <a:lstStyle/>
          <a:p>
            <a:r>
              <a:rPr lang="nl-NL" dirty="0"/>
              <a:t>Met name </a:t>
            </a:r>
            <a:r>
              <a:rPr lang="nl-NL" b="1" dirty="0"/>
              <a:t>zonneschade en de overgang </a:t>
            </a:r>
            <a:r>
              <a:rPr lang="nl-NL" dirty="0"/>
              <a:t>zijn bij vrouwen de boosdoeners bij het elasticiteitsverlies van de huid. UV-A vermindert namelijk de vorming van nieuw collageen en de </a:t>
            </a:r>
            <a:r>
              <a:rPr lang="nl-NL" dirty="0" err="1"/>
              <a:t>elastinevezels</a:t>
            </a:r>
            <a:r>
              <a:rPr lang="nl-NL" dirty="0"/>
              <a:t> nemen ook af met de leeftijd. Hierdoor ontstaan er rimpels door huidverslapping en een slappe huid.</a:t>
            </a:r>
          </a:p>
          <a:p>
            <a:endParaRPr lang="nl-NL" dirty="0"/>
          </a:p>
          <a:p>
            <a:r>
              <a:rPr lang="nl-NL" sz="2400" i="1" dirty="0">
                <a:solidFill>
                  <a:srgbClr val="7030A0"/>
                </a:solidFill>
              </a:rPr>
              <a:t>Wat er aan te doen?</a:t>
            </a:r>
          </a:p>
          <a:p>
            <a:endParaRPr lang="nl-NL" sz="2400" i="1" dirty="0">
              <a:solidFill>
                <a:srgbClr val="7030A0"/>
              </a:solidFill>
            </a:endParaRPr>
          </a:p>
          <a:p>
            <a:r>
              <a:rPr lang="nl-NL" b="1" dirty="0"/>
              <a:t>- Stoppen met roken</a:t>
            </a:r>
          </a:p>
          <a:p>
            <a:r>
              <a:rPr lang="nl-NL" dirty="0"/>
              <a:t>- </a:t>
            </a:r>
            <a:r>
              <a:rPr lang="nl-NL" b="1" dirty="0"/>
              <a:t>UV vermijden</a:t>
            </a:r>
          </a:p>
          <a:p>
            <a:r>
              <a:rPr lang="nl-NL" dirty="0"/>
              <a:t>- </a:t>
            </a:r>
            <a:r>
              <a:rPr lang="nl-NL" b="1" dirty="0"/>
              <a:t>Eet goede gevarieerde voeding</a:t>
            </a:r>
          </a:p>
          <a:p>
            <a:r>
              <a:rPr lang="nl-NL" dirty="0"/>
              <a:t>- </a:t>
            </a:r>
            <a:r>
              <a:rPr lang="nl-NL" b="1" dirty="0"/>
              <a:t>Alcohol</a:t>
            </a:r>
            <a:r>
              <a:rPr lang="nl-NL" dirty="0"/>
              <a:t> geeft verandering van de gezichtshuid en volume en de aanmaak van de collagene vezels wordt </a:t>
            </a:r>
          </a:p>
          <a:p>
            <a:r>
              <a:rPr lang="nl-NL" dirty="0"/>
              <a:t>   vertraagd.</a:t>
            </a:r>
          </a:p>
          <a:p>
            <a:r>
              <a:rPr lang="nl-NL" dirty="0"/>
              <a:t>- </a:t>
            </a:r>
            <a:r>
              <a:rPr lang="nl-NL" b="1" dirty="0"/>
              <a:t>Verkeerde vetten </a:t>
            </a:r>
            <a:r>
              <a:rPr lang="nl-NL" dirty="0"/>
              <a:t>zoals omega 6 vetzuren in koekjes gebak en chips, zorgen ervoor dat de eiwitsynthese</a:t>
            </a:r>
            <a:br>
              <a:rPr lang="nl-NL" dirty="0"/>
            </a:br>
            <a:r>
              <a:rPr lang="nl-NL" dirty="0"/>
              <a:t>   vermindert, ofwel tekort aan vezels die voor de stevigheid zorgen: collageen.</a:t>
            </a:r>
          </a:p>
          <a:p>
            <a:r>
              <a:rPr lang="nl-NL" dirty="0"/>
              <a:t>   Gefrituurd eten, patat, snacks, tosti’s (bruine korstjes) verstarren deze vezels, waardoor de huid minder </a:t>
            </a:r>
            <a:br>
              <a:rPr lang="nl-NL" dirty="0"/>
            </a:br>
            <a:r>
              <a:rPr lang="nl-NL" dirty="0"/>
              <a:t>   stevig en elastisch is.</a:t>
            </a:r>
          </a:p>
          <a:p>
            <a:r>
              <a:rPr lang="nl-NL" dirty="0"/>
              <a:t>- Let op de </a:t>
            </a:r>
            <a:r>
              <a:rPr lang="nl-NL" b="1" dirty="0" err="1"/>
              <a:t>glycemische</a:t>
            </a:r>
            <a:r>
              <a:rPr lang="nl-NL" b="1" dirty="0"/>
              <a:t> index/lading </a:t>
            </a:r>
            <a:r>
              <a:rPr lang="nl-NL" dirty="0"/>
              <a:t>van voeding. Hoe lager hoe beter, want dan blijft de suikerspiegel stabiel.</a:t>
            </a:r>
            <a:br>
              <a:rPr lang="nl-NL" dirty="0"/>
            </a:br>
            <a:r>
              <a:rPr lang="nl-NL" dirty="0"/>
              <a:t>   Dit helpt ook bij de vorming van eiwitten.</a:t>
            </a:r>
          </a:p>
          <a:p>
            <a:r>
              <a:rPr lang="nl-NL" dirty="0"/>
              <a:t>- Eventueel is </a:t>
            </a:r>
            <a:r>
              <a:rPr lang="nl-NL" b="1" dirty="0"/>
              <a:t>bindweefselmassage</a:t>
            </a:r>
            <a:r>
              <a:rPr lang="nl-NL" dirty="0"/>
              <a:t> of </a:t>
            </a:r>
            <a:r>
              <a:rPr lang="nl-NL" dirty="0" err="1"/>
              <a:t>facebuilding</a:t>
            </a:r>
            <a:r>
              <a:rPr lang="nl-NL" dirty="0"/>
              <a:t> een optie!</a:t>
            </a:r>
          </a:p>
          <a:p>
            <a:endParaRPr lang="nl-NL" dirty="0"/>
          </a:p>
        </p:txBody>
      </p:sp>
      <p:pic>
        <p:nvPicPr>
          <p:cNvPr id="5" name="Afbeelding 4">
            <a:extLst>
              <a:ext uri="{FF2B5EF4-FFF2-40B4-BE49-F238E27FC236}">
                <a16:creationId xmlns:a16="http://schemas.microsoft.com/office/drawing/2014/main" id="{35A861FF-67AE-AB26-616F-987180C5E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4601" y="1964266"/>
            <a:ext cx="1888067" cy="1888067"/>
          </a:xfrm>
          <a:prstGeom prst="rect">
            <a:avLst/>
          </a:prstGeom>
        </p:spPr>
      </p:pic>
    </p:spTree>
    <p:extLst>
      <p:ext uri="{BB962C8B-B14F-4D97-AF65-F5344CB8AC3E}">
        <p14:creationId xmlns:p14="http://schemas.microsoft.com/office/powerpoint/2010/main" val="341617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par>
                          <p:cTn id="8" fill="hold">
                            <p:stCondLst>
                              <p:cond delay="4000"/>
                            </p:stCondLst>
                            <p:childTnLst>
                              <p:par>
                                <p:cTn id="9" presetID="42" presetClass="entr" presetSubtype="0" fill="hold" nodeType="afterEffect">
                                  <p:stCondLst>
                                    <p:cond delay="5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0"/>
                                        <p:tgtEl>
                                          <p:spTgt spid="3">
                                            <p:txEl>
                                              <p:pRg st="0" end="0"/>
                                            </p:txEl>
                                          </p:spTgt>
                                        </p:tgtEl>
                                      </p:cBhvr>
                                    </p:animEffect>
                                    <p:anim calcmode="lin" valueType="num">
                                      <p:cBhvr>
                                        <p:cTn id="12"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5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4000"/>
                            </p:stCondLst>
                            <p:childTnLst>
                              <p:par>
                                <p:cTn id="15" presetID="6" presetClass="entr" presetSubtype="16" fill="hold" nodeType="afterEffect">
                                  <p:stCondLst>
                                    <p:cond delay="20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3000"/>
                                        <p:tgtEl>
                                          <p:spTgt spid="3">
                                            <p:txEl>
                                              <p:pRg st="2" end="2"/>
                                            </p:txEl>
                                          </p:spTgt>
                                        </p:tgtEl>
                                      </p:cBhvr>
                                    </p:animEffect>
                                  </p:childTnLst>
                                </p:cTn>
                              </p:par>
                            </p:childTnLst>
                          </p:cTn>
                        </p:par>
                        <p:par>
                          <p:cTn id="18" fill="hold">
                            <p:stCondLst>
                              <p:cond delay="19000"/>
                            </p:stCondLst>
                            <p:childTnLst>
                              <p:par>
                                <p:cTn id="19" presetID="42" presetClass="entr" presetSubtype="0" fill="hold" nodeType="afterEffect">
                                  <p:stCondLst>
                                    <p:cond delay="300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3000"/>
                                        <p:tgtEl>
                                          <p:spTgt spid="3">
                                            <p:txEl>
                                              <p:pRg st="4" end="4"/>
                                            </p:txEl>
                                          </p:spTgt>
                                        </p:tgtEl>
                                      </p:cBhvr>
                                    </p:animEffect>
                                    <p:anim calcmode="lin" valueType="num">
                                      <p:cBhvr>
                                        <p:cTn id="22"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3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0"/>
                            </p:stCondLst>
                            <p:childTnLst>
                              <p:par>
                                <p:cTn id="25" presetID="42"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3000"/>
                                        <p:tgtEl>
                                          <p:spTgt spid="3">
                                            <p:txEl>
                                              <p:pRg st="5" end="5"/>
                                            </p:txEl>
                                          </p:spTgt>
                                        </p:tgtEl>
                                      </p:cBhvr>
                                    </p:animEffect>
                                    <p:anim calcmode="lin" valueType="num">
                                      <p:cBhvr>
                                        <p:cTn id="28" dur="3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3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0" fill="hold">
                            <p:stCondLst>
                              <p:cond delay="28000"/>
                            </p:stCondLst>
                            <p:childTnLst>
                              <p:par>
                                <p:cTn id="31" presetID="42" presetClass="entr" presetSubtype="0" fill="hold"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3000"/>
                                        <p:tgtEl>
                                          <p:spTgt spid="3">
                                            <p:txEl>
                                              <p:pRg st="6" end="6"/>
                                            </p:txEl>
                                          </p:spTgt>
                                        </p:tgtEl>
                                      </p:cBhvr>
                                    </p:animEffect>
                                    <p:anim calcmode="lin" valueType="num">
                                      <p:cBhvr>
                                        <p:cTn id="34" dur="3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3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1000"/>
                            </p:stCondLst>
                            <p:childTnLst>
                              <p:par>
                                <p:cTn id="37" presetID="42" presetClass="entr" presetSubtype="0" fill="hold"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3000"/>
                                        <p:tgtEl>
                                          <p:spTgt spid="3">
                                            <p:txEl>
                                              <p:pRg st="7" end="7"/>
                                            </p:txEl>
                                          </p:spTgt>
                                        </p:tgtEl>
                                      </p:cBhvr>
                                    </p:animEffect>
                                    <p:anim calcmode="lin" valueType="num">
                                      <p:cBhvr>
                                        <p:cTn id="40" dur="3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3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300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3000"/>
                                        <p:tgtEl>
                                          <p:spTgt spid="3">
                                            <p:txEl>
                                              <p:pRg st="8" end="8"/>
                                            </p:txEl>
                                          </p:spTgt>
                                        </p:tgtEl>
                                      </p:cBhvr>
                                    </p:animEffect>
                                    <p:anim calcmode="lin" valueType="num">
                                      <p:cBhvr>
                                        <p:cTn id="45" dur="3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3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000"/>
                            </p:stCondLst>
                            <p:childTnLst>
                              <p:par>
                                <p:cTn id="48" presetID="42" presetClass="entr" presetSubtype="0" fill="hold" nodeType="after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3000"/>
                                        <p:tgtEl>
                                          <p:spTgt spid="3">
                                            <p:txEl>
                                              <p:pRg st="9" end="9"/>
                                            </p:txEl>
                                          </p:spTgt>
                                        </p:tgtEl>
                                      </p:cBhvr>
                                    </p:animEffect>
                                    <p:anim calcmode="lin" valueType="num">
                                      <p:cBhvr>
                                        <p:cTn id="51" dur="3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2" dur="3000" fill="hold"/>
                                        <p:tgtEl>
                                          <p:spTgt spid="3">
                                            <p:txEl>
                                              <p:pRg st="9" end="9"/>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300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fade">
                                      <p:cBhvr>
                                        <p:cTn id="55" dur="3000"/>
                                        <p:tgtEl>
                                          <p:spTgt spid="3">
                                            <p:txEl>
                                              <p:pRg st="10" end="10"/>
                                            </p:txEl>
                                          </p:spTgt>
                                        </p:tgtEl>
                                      </p:cBhvr>
                                    </p:animEffect>
                                    <p:anim calcmode="lin" valueType="num">
                                      <p:cBhvr>
                                        <p:cTn id="56" dur="3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7" dur="3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par>
                          <p:cTn id="58" fill="hold">
                            <p:stCondLst>
                              <p:cond delay="43000"/>
                            </p:stCondLst>
                            <p:childTnLst>
                              <p:par>
                                <p:cTn id="59" presetID="42" presetClass="entr" presetSubtype="0" fill="hold" nodeType="after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Effect transition="in" filter="fade">
                                      <p:cBhvr>
                                        <p:cTn id="61" dur="3000"/>
                                        <p:tgtEl>
                                          <p:spTgt spid="3">
                                            <p:txEl>
                                              <p:pRg st="11" end="11"/>
                                            </p:txEl>
                                          </p:spTgt>
                                        </p:tgtEl>
                                      </p:cBhvr>
                                    </p:animEffect>
                                    <p:anim calcmode="lin" valueType="num">
                                      <p:cBhvr>
                                        <p:cTn id="62" dur="3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3" dur="3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par>
                          <p:cTn id="64" fill="hold">
                            <p:stCondLst>
                              <p:cond delay="46000"/>
                            </p:stCondLst>
                            <p:childTnLst>
                              <p:par>
                                <p:cTn id="65" presetID="42" presetClass="entr" presetSubtype="0" fill="hold" nodeType="after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3000"/>
                                        <p:tgtEl>
                                          <p:spTgt spid="3">
                                            <p:txEl>
                                              <p:pRg st="12" end="12"/>
                                            </p:txEl>
                                          </p:spTgt>
                                        </p:tgtEl>
                                      </p:cBhvr>
                                    </p:animEffect>
                                    <p:anim calcmode="lin" valueType="num">
                                      <p:cBhvr>
                                        <p:cTn id="68" dur="3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9" dur="3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par>
                          <p:cTn id="70" fill="hold">
                            <p:stCondLst>
                              <p:cond delay="49000"/>
                            </p:stCondLst>
                            <p:childTnLst>
                              <p:par>
                                <p:cTn id="71" presetID="45" presetClass="entr" presetSubtype="0" fill="hold" nodeType="afterEffect">
                                  <p:stCondLst>
                                    <p:cond delay="100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2000"/>
                                        <p:tgtEl>
                                          <p:spTgt spid="5"/>
                                        </p:tgtEl>
                                      </p:cBhvr>
                                    </p:animEffect>
                                    <p:anim calcmode="lin" valueType="num">
                                      <p:cBhvr>
                                        <p:cTn id="74" dur="2000" fill="hold"/>
                                        <p:tgtEl>
                                          <p:spTgt spid="5"/>
                                        </p:tgtEl>
                                        <p:attrNameLst>
                                          <p:attrName>ppt_w</p:attrName>
                                        </p:attrNameLst>
                                      </p:cBhvr>
                                      <p:tavLst>
                                        <p:tav tm="0" fmla="#ppt_w*sin(2.5*pi*$)">
                                          <p:val>
                                            <p:fltVal val="0"/>
                                          </p:val>
                                        </p:tav>
                                        <p:tav tm="100000">
                                          <p:val>
                                            <p:fltVal val="1"/>
                                          </p:val>
                                        </p:tav>
                                      </p:tavLst>
                                    </p:anim>
                                    <p:anim calcmode="lin" valueType="num">
                                      <p:cBhvr>
                                        <p:cTn id="75"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2029</TotalTime>
  <Words>3768</Words>
  <Application>Microsoft Office PowerPoint</Application>
  <PresentationFormat>Breedbeeld</PresentationFormat>
  <Paragraphs>287</Paragraphs>
  <Slides>19</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19</vt:i4>
      </vt:variant>
    </vt:vector>
  </HeadingPairs>
  <TitlesOfParts>
    <vt:vector size="26" baseType="lpstr">
      <vt:lpstr>Arial</vt:lpstr>
      <vt:lpstr>Bell MT</vt:lpstr>
      <vt:lpstr>Calibri</vt:lpstr>
      <vt:lpstr>Calibri Light</vt:lpstr>
      <vt:lpstr>Google Sans</vt:lpstr>
      <vt:lpstr>Times New Roman</vt:lpstr>
      <vt:lpstr>Kantoorthema</vt:lpstr>
      <vt:lpstr>Voeding en huidveroudering</vt:lpstr>
      <vt:lpstr>Hoe snel gaat de veroudering?</vt:lpstr>
      <vt:lpstr>Waarom wordt de ene persoon sneller oud als de andere?</vt:lpstr>
      <vt:lpstr>Wat kun je zelf aan huidveroudering doen?</vt:lpstr>
      <vt:lpstr>De tekenen van huidveroudering</vt:lpstr>
      <vt:lpstr>A. Droge huid (1)</vt:lpstr>
      <vt:lpstr>Droge huid (2)</vt:lpstr>
      <vt:lpstr>Droge huid (3)   </vt:lpstr>
      <vt:lpstr>B. Afname elasticiteit van de huid (1)</vt:lpstr>
      <vt:lpstr>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Voeding en huidveroudering</dc:title>
  <dc:creator>Annemarie Westinga</dc:creator>
  <cp:lastModifiedBy>Annemarie Westinga</cp:lastModifiedBy>
  <cp:revision>68</cp:revision>
  <dcterms:created xsi:type="dcterms:W3CDTF">2023-09-24T15:42:57Z</dcterms:created>
  <dcterms:modified xsi:type="dcterms:W3CDTF">2023-10-14T12:55:45Z</dcterms:modified>
</cp:coreProperties>
</file>